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1900" y="3136900"/>
            <a:ext cx="4648200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341120"/>
            <a:ext cx="11747500" cy="45847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1012170" y="1764665"/>
            <a:ext cx="84518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8330" y="2178050"/>
            <a:ext cx="636079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4855" y="2577465"/>
            <a:ext cx="172466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00235" y="2577465"/>
            <a:ext cx="130302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4855" y="2991485"/>
            <a:ext cx="370014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9890" y="3429000"/>
            <a:ext cx="84582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79770" y="3413760"/>
            <a:ext cx="1370965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22230" y="3413125"/>
            <a:ext cx="92710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31110" y="3850005"/>
            <a:ext cx="82296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20740" y="3850005"/>
            <a:ext cx="82296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03255" y="3850005"/>
            <a:ext cx="1054735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08330" y="4263390"/>
            <a:ext cx="199644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85515" y="4694555"/>
            <a:ext cx="82296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80330" y="4664075"/>
            <a:ext cx="82296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726555" y="4664710"/>
            <a:ext cx="1527810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977630" y="4615180"/>
            <a:ext cx="822960" cy="415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903595" y="5123180"/>
            <a:ext cx="1481455" cy="32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575925" y="5076825"/>
            <a:ext cx="136271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08965" y="5498465"/>
            <a:ext cx="1776095" cy="361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1283970"/>
            <a:ext cx="11747500" cy="49974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606665" y="1283970"/>
            <a:ext cx="156654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9475" y="1704975"/>
            <a:ext cx="96520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2705" y="1704975"/>
            <a:ext cx="94361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4195" y="2125345"/>
            <a:ext cx="94361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20255" y="2125345"/>
            <a:ext cx="94361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450580" y="2125345"/>
            <a:ext cx="94361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09175" y="2125345"/>
            <a:ext cx="94361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24305" y="2952115"/>
            <a:ext cx="147637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53350" y="2944495"/>
            <a:ext cx="2062480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42745" y="3771265"/>
            <a:ext cx="1363980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43935" y="3771265"/>
            <a:ext cx="147002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22715" y="3771265"/>
            <a:ext cx="88582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368280" y="3756025"/>
            <a:ext cx="144145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862705" y="4583430"/>
            <a:ext cx="1504950" cy="38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487295" y="5032375"/>
            <a:ext cx="1557020" cy="35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734050" y="5408295"/>
            <a:ext cx="1038860" cy="399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71265" y="5890260"/>
            <a:ext cx="3578860" cy="340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1555750"/>
            <a:ext cx="11684000" cy="37465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810635" y="1555750"/>
            <a:ext cx="128143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99555" y="1939290"/>
            <a:ext cx="942975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30235" y="2390140"/>
            <a:ext cx="149923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30205" y="2367915"/>
            <a:ext cx="80772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0170" y="2826385"/>
            <a:ext cx="867410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41895" y="2826385"/>
            <a:ext cx="1457960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55125" y="3238500"/>
            <a:ext cx="1090295" cy="328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22400" y="3644265"/>
            <a:ext cx="109029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74210" y="3644265"/>
            <a:ext cx="109029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687945" y="3644265"/>
            <a:ext cx="1127760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21085" y="3644265"/>
            <a:ext cx="774065" cy="344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8035" y="4050030"/>
            <a:ext cx="45085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351530" y="4050030"/>
            <a:ext cx="102044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51530" y="4463415"/>
            <a:ext cx="236283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530840" y="4463415"/>
            <a:ext cx="140716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87400" y="4876800"/>
            <a:ext cx="268605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19" name="矩形 18"/>
          <p:cNvSpPr/>
          <p:nvPr/>
        </p:nvSpPr>
        <p:spPr>
          <a:xfrm>
            <a:off x="7687310" y="4898390"/>
            <a:ext cx="2715895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2168525"/>
            <a:ext cx="11703050" cy="25209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367915" y="2168525"/>
            <a:ext cx="52197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66540" y="2168525"/>
            <a:ext cx="56642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4625" y="2168525"/>
            <a:ext cx="87503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99385" y="2589530"/>
            <a:ext cx="266382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79990" y="2589530"/>
            <a:ext cx="169481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22445" y="3429000"/>
            <a:ext cx="129540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89660" y="3856990"/>
            <a:ext cx="287337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91425" y="3856990"/>
            <a:ext cx="321119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234940" y="4268470"/>
            <a:ext cx="2054860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2025-03-04T02:30:12Z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