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0" y="3146425"/>
            <a:ext cx="5016500" cy="565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524000"/>
            <a:ext cx="11734800" cy="3810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1036935" y="2954655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98835" y="342900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36935" y="4434205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36935" y="495300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950" y="1352550"/>
            <a:ext cx="11722100" cy="51879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518025" y="2581275"/>
            <a:ext cx="147066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48100" y="3076575"/>
            <a:ext cx="147066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53480" y="3563620"/>
            <a:ext cx="102997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53610" y="4081780"/>
            <a:ext cx="358711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52265" y="4577080"/>
            <a:ext cx="131127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74230" y="5064125"/>
            <a:ext cx="10674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2660" y="5551170"/>
            <a:ext cx="9378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19690" y="5551170"/>
            <a:ext cx="7861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86205" y="6023610"/>
            <a:ext cx="808355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77455" y="6046470"/>
            <a:ext cx="15081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382395"/>
            <a:ext cx="11753850" cy="43370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930255" y="2367915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30255" y="333756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0255" y="4307205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30255" y="532003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770380"/>
            <a:ext cx="11664950" cy="4502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8130" y="778510"/>
            <a:ext cx="600710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11815" y="214884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0755" y="2230755"/>
            <a:ext cx="1657350" cy="50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0850" y="2738755"/>
            <a:ext cx="2241550" cy="48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1815" y="268224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0755" y="3203575"/>
            <a:ext cx="1955800" cy="450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711815" y="3192780"/>
            <a:ext cx="8851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30850" y="3619500"/>
            <a:ext cx="2298700" cy="4699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0650855" y="3619500"/>
            <a:ext cx="7404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530850" y="408940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7" grpId="0" bldLvl="0" animBg="1"/>
      <p:bldP spid="7" grpId="1" animBg="1"/>
      <p:bldP spid="9" grpId="0" bldLvl="0" animBg="1"/>
      <p:bldP spid="9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0" y="1282700"/>
            <a:ext cx="11150600" cy="5207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913630" y="166751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41260" y="173609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32035" y="166751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01210" y="216281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93965" y="216281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32035" y="216281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01210" y="265811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41260" y="265811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93630" y="258953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56125" y="308483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59955" y="308483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37470" y="308483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10970" y="5148580"/>
            <a:ext cx="9912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625850" y="514858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918200" y="514858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210550" y="520192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312400" y="520192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471930" y="606298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625850" y="610870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918200" y="606298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174990" y="610870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364470" y="6108700"/>
            <a:ext cx="93027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0300" y="849630"/>
            <a:ext cx="10693400" cy="52959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646555" y="128714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93185" y="128714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39815" y="128714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86445" y="133985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95915" y="128714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77975" y="217805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93185" y="217805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39815" y="217805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40725" y="217805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41635" y="217805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761490" y="306895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93185" y="306895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024880" y="306895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87385" y="306895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518775" y="306895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646555" y="399796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893185" y="395986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6139815" y="399796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355965" y="399796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95915" y="399796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646555" y="485076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893185" y="485076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49645" y="485076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355965" y="492696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10541635" y="4850765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577975" y="574167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893185" y="574167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6139815" y="5741670"/>
            <a:ext cx="8547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165465" y="5741670"/>
            <a:ext cx="157035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3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" y="1313180"/>
            <a:ext cx="11677650" cy="4445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982960" y="225425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982960" y="2809875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8680" y="332232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2960" y="429133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82960" y="4793615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28680" y="529590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753850" cy="53975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388110" y="172085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64180" y="172085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3075" y="172085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2445" y="176657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3395" y="172085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16565" y="172085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26515" y="219329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64180" y="219329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53075" y="226949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01485" y="226949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964295" y="226949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92765" y="2269490"/>
            <a:ext cx="6337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939280" y="2695575"/>
            <a:ext cx="145478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616825" y="3183255"/>
            <a:ext cx="148526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733915" y="3183255"/>
            <a:ext cx="1445895" cy="41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453130" y="3670300"/>
            <a:ext cx="6036945" cy="414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548245" y="4151630"/>
            <a:ext cx="56515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341120"/>
            <a:ext cx="11715750" cy="464185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669790" y="1271905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79855" y="5003165"/>
            <a:ext cx="1064768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3310" y="5502910"/>
            <a:ext cx="7245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3385" y="1576070"/>
            <a:ext cx="11258550" cy="2349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60" y="4030980"/>
            <a:ext cx="8318500" cy="14605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091565" y="2466975"/>
            <a:ext cx="7790815" cy="464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76700" y="4462145"/>
            <a:ext cx="113538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8560" y="4995545"/>
            <a:ext cx="50641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925" y="2457450"/>
            <a:ext cx="10852150" cy="19431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380490" y="2901315"/>
            <a:ext cx="1021334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061720" y="3428365"/>
            <a:ext cx="10460355" cy="40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1720" y="3877945"/>
            <a:ext cx="5106670" cy="44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2" grpId="1" animBg="1"/>
      <p:bldP spid="2" grpId="0" bldLvl="0" animBg="1"/>
      <p:bldP spid="2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2025-03-03T08:18:59Z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