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7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415540" y="2518410"/>
            <a:ext cx="7360920" cy="18211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691965"/>
            <a:ext cx="10800000" cy="243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069405"/>
            <a:ext cx="10800000" cy="3479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076928"/>
            <a:ext cx="209523" cy="200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39047" y="2555465"/>
            <a:ext cx="219047" cy="190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1115" y="3934460"/>
            <a:ext cx="959485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37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175" y="4365440"/>
            <a:ext cx="10800000" cy="1977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234317" y="5463818"/>
            <a:ext cx="10152380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39079" y="5950925"/>
            <a:ext cx="6038095" cy="24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1121410" y="3460750"/>
            <a:ext cx="10181590" cy="14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4761" y="2955527"/>
            <a:ext cx="2200000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00952" y="3499090"/>
            <a:ext cx="2571428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4033117"/>
            <a:ext cx="2209523" cy="257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428" y="4567143"/>
            <a:ext cx="2323810" cy="247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556200"/>
            <a:ext cx="10800000" cy="338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8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15238" y="2871139"/>
            <a:ext cx="485714" cy="2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2861596"/>
            <a:ext cx="819047" cy="248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4761" y="3405571"/>
            <a:ext cx="1323809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43809" y="4169044"/>
            <a:ext cx="285714" cy="219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67619" y="4159500"/>
            <a:ext cx="542857" cy="22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39047" y="4159500"/>
            <a:ext cx="2333333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2023-12-25T14:36:11Z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