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0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55370" y="2868930"/>
            <a:ext cx="10081260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34285" y="2641128"/>
            <a:ext cx="1009523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81904" y="3404158"/>
            <a:ext cx="790476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24761" y="3404158"/>
            <a:ext cx="1009523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34285" y="4167188"/>
            <a:ext cx="1047619" cy="238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62857" y="1172187"/>
            <a:ext cx="1047619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476" y="1172187"/>
            <a:ext cx="2447619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809" y="1725085"/>
            <a:ext cx="266666" cy="20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48571" y="2258918"/>
            <a:ext cx="542857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9047" y="2249386"/>
            <a:ext cx="552380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10476" y="2258918"/>
            <a:ext cx="561904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10476" y="2802284"/>
            <a:ext cx="523809" cy="200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8095" y="3326584"/>
            <a:ext cx="533333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5714" y="3860418"/>
            <a:ext cx="533333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310476" y="3869950"/>
            <a:ext cx="561904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39047" y="3860418"/>
            <a:ext cx="542857" cy="247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5035"/>
            <a:ext cx="10800000" cy="442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09520" y="2698609"/>
            <a:ext cx="533333" cy="22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8092" y="3194523"/>
            <a:ext cx="504760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1425" y="4653655"/>
            <a:ext cx="523809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95235" y="4672729"/>
            <a:ext cx="542857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57139" y="4672729"/>
            <a:ext cx="400000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9044" y="4663192"/>
            <a:ext cx="552380" cy="238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19044" y="4996980"/>
            <a:ext cx="1038095" cy="247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42854" y="5006517"/>
            <a:ext cx="552380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04758" y="5006517"/>
            <a:ext cx="295238" cy="209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76187" y="5006517"/>
            <a:ext cx="790476" cy="219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96790"/>
            <a:ext cx="10800000" cy="2171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10476" y="1930206"/>
            <a:ext cx="10247619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4761" y="2463600"/>
            <a:ext cx="10533333" cy="25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3940" y="2936240"/>
            <a:ext cx="5290820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91428" y="1676937"/>
            <a:ext cx="809523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1904" y="2219929"/>
            <a:ext cx="1361904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00952" y="2753395"/>
            <a:ext cx="1333333" cy="2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140525"/>
            <a:ext cx="10800000" cy="342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285711" y="5932572"/>
            <a:ext cx="561904" cy="2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333330" y="5913514"/>
            <a:ext cx="552380" cy="23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4090670" y="5862955"/>
            <a:ext cx="6598285" cy="359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2677839"/>
            <a:ext cx="200000" cy="1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67619" y="2668310"/>
            <a:ext cx="219047" cy="200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047" y="3850009"/>
            <a:ext cx="238095" cy="1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77142" y="3850009"/>
            <a:ext cx="219047" cy="19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77142" y="1869578"/>
            <a:ext cx="7419047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2404306"/>
            <a:ext cx="561904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34285" y="2404306"/>
            <a:ext cx="542857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4285" y="2404306"/>
            <a:ext cx="561904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2939034"/>
            <a:ext cx="2238095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283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4796190" y="4664001"/>
            <a:ext cx="219047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7481904" y="5198226"/>
            <a:ext cx="238095" cy="200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white">
          <a:xfrm>
            <a:off x="4348571" y="5741990"/>
            <a:ext cx="200000" cy="190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2023-12-25T15:20:08Z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