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2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.xml"/><Relationship Id="rId8" Type="http://schemas.openxmlformats.org/officeDocument/2006/relationships/tags" Target="../tags/tag9.xml"/><Relationship Id="rId7" Type="http://schemas.openxmlformats.org/officeDocument/2006/relationships/tags" Target="../tags/tag8.xml"/><Relationship Id="rId6" Type="http://schemas.openxmlformats.org/officeDocument/2006/relationships/tags" Target="../tags/tag7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30980" y="2876550"/>
            <a:ext cx="4130040" cy="1104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5714" y="1172280"/>
            <a:ext cx="209523" cy="20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377142" y="4748724"/>
            <a:ext cx="4200000" cy="247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177142" y="5149286"/>
            <a:ext cx="4190476" cy="25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77142" y="2945483"/>
            <a:ext cx="247619" cy="1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4715"/>
            <a:ext cx="10800000" cy="252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6558095" y="3778454"/>
            <a:ext cx="200000" cy="1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428" y="2526344"/>
            <a:ext cx="4047619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3041280"/>
            <a:ext cx="2495238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1904" y="3041280"/>
            <a:ext cx="4057141" cy="25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04075"/>
            <a:ext cx="10800000" cy="2607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005714" y="4664294"/>
            <a:ext cx="542857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6234285" y="4845773"/>
            <a:ext cx="800000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0510476" y="4845773"/>
            <a:ext cx="542857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8567619" y="5246938"/>
            <a:ext cx="1076190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3015238" y="5476174"/>
            <a:ext cx="1304761" cy="229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9"/>
            </p:custDataLst>
          </p:nvPr>
        </p:nvSpPr>
        <p:spPr bwMode="white">
          <a:xfrm>
            <a:off x="6634285" y="5657653"/>
            <a:ext cx="790476" cy="24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0"/>
            </p:custDataLst>
          </p:nvPr>
        </p:nvSpPr>
        <p:spPr bwMode="white">
          <a:xfrm>
            <a:off x="3005714" y="5886890"/>
            <a:ext cx="1333333" cy="23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2023-12-25T13:08:32Z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