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17720" y="2891790"/>
            <a:ext cx="2956560" cy="10744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2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1458647"/>
            <a:ext cx="2209523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2380" y="1868957"/>
            <a:ext cx="8876190" cy="25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0000" y="2288810"/>
            <a:ext cx="1066666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3141345"/>
            <a:ext cx="814070" cy="789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5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0952" y="1467859"/>
            <a:ext cx="10257143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1904" y="1887433"/>
            <a:ext cx="6085714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0952" y="3136617"/>
            <a:ext cx="10257143" cy="25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285" y="3556191"/>
            <a:ext cx="3400000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4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8815"/>
            <a:ext cx="10800000" cy="2521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7681904" y="3486131"/>
            <a:ext cx="276190" cy="22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539047" y="4317227"/>
            <a:ext cx="1352380" cy="25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4148571" y="4317227"/>
            <a:ext cx="1323809" cy="24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7043809" y="4326780"/>
            <a:ext cx="495238" cy="22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1558095" y="4737552"/>
            <a:ext cx="666666" cy="24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4148571" y="4737552"/>
            <a:ext cx="942857" cy="24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white">
          <a:xfrm>
            <a:off x="5748571" y="5157876"/>
            <a:ext cx="238095" cy="23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1"/>
            </p:custDataLst>
          </p:nvPr>
        </p:nvSpPr>
        <p:spPr bwMode="white">
          <a:xfrm>
            <a:off x="1948571" y="5578200"/>
            <a:ext cx="523809" cy="23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2"/>
            </p:custDataLst>
          </p:nvPr>
        </p:nvSpPr>
        <p:spPr bwMode="white">
          <a:xfrm>
            <a:off x="3110476" y="5578200"/>
            <a:ext cx="533333" cy="23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2023-12-25T14:34:49Z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