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54" r:id="rId4"/>
    <p:sldId id="353" r:id="rId5"/>
    <p:sldId id="352" r:id="rId6"/>
    <p:sldId id="351" r:id="rId7"/>
    <p:sldId id="350" r:id="rId8"/>
    <p:sldId id="348" r:id="rId9"/>
    <p:sldId id="347" r:id="rId10"/>
    <p:sldId id="346" r:id="rId11"/>
    <p:sldId id="345" r:id="rId12"/>
    <p:sldId id="344" r:id="rId13"/>
    <p:sldId id="343" r:id="rId14"/>
    <p:sldId id="342" r:id="rId15"/>
    <p:sldId id="341" r:id="rId16"/>
    <p:sldId id="340" r:id="rId17"/>
    <p:sldId id="339" r:id="rId18"/>
    <p:sldId id="338" r:id="rId19"/>
    <p:sldId id="337" r:id="rId20"/>
    <p:sldId id="336" r:id="rId21"/>
    <p:sldId id="335" r:id="rId22"/>
    <p:sldId id="333" r:id="rId23"/>
    <p:sldId id="332" r:id="rId24"/>
    <p:sldId id="331" r:id="rId25"/>
    <p:sldId id="330" r:id="rId26"/>
    <p:sldId id="329" r:id="rId27"/>
    <p:sldId id="328" r:id="rId28"/>
    <p:sldId id="327" r:id="rId29"/>
    <p:sldId id="384" r:id="rId30"/>
    <p:sldId id="326" r:id="rId31"/>
    <p:sldId id="325" r:id="rId32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6" Type="http://schemas.openxmlformats.org/officeDocument/2006/relationships/tags" Target="tags/tag17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tags" Target="../tags/tag3.xml"/></Relationships>
</file>

<file path=ppt/slides/_rels/slide1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7.xml"/><Relationship Id="rId5" Type="http://schemas.openxmlformats.org/officeDocument/2006/relationships/tags" Target="../tags/tag6.xml"/><Relationship Id="rId4" Type="http://schemas.openxmlformats.org/officeDocument/2006/relationships/tags" Target="../tags/tag5.xml"/><Relationship Id="rId3" Type="http://schemas.openxmlformats.org/officeDocument/2006/relationships/image" Target="../media/image13.png"/><Relationship Id="rId2" Type="http://schemas.openxmlformats.org/officeDocument/2006/relationships/tags" Target="../tags/tag4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4.png"/><Relationship Id="rId2" Type="http://schemas.openxmlformats.org/officeDocument/2006/relationships/tags" Target="../tags/tag8.xml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9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0.xml"/><Relationship Id="rId1" Type="http://schemas.openxmlformats.org/officeDocument/2006/relationships/image" Target="../media/image29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8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tags" Target="../tags/tag16.xml"/><Relationship Id="rId7" Type="http://schemas.openxmlformats.org/officeDocument/2006/relationships/tags" Target="../tags/tag15.xml"/><Relationship Id="rId6" Type="http://schemas.openxmlformats.org/officeDocument/2006/relationships/tags" Target="../tags/tag14.xml"/><Relationship Id="rId5" Type="http://schemas.openxmlformats.org/officeDocument/2006/relationships/tags" Target="../tags/tag13.xml"/><Relationship Id="rId4" Type="http://schemas.openxmlformats.org/officeDocument/2006/relationships/tags" Target="../tags/tag12.xml"/><Relationship Id="rId3" Type="http://schemas.openxmlformats.org/officeDocument/2006/relationships/image" Target="../media/image31.png"/><Relationship Id="rId2" Type="http://schemas.openxmlformats.org/officeDocument/2006/relationships/image" Target="../media/image32.png"/><Relationship Id="rId1" Type="http://schemas.openxmlformats.org/officeDocument/2006/relationships/tags" Target="../tags/tag1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9.png"/><Relationship Id="rId2" Type="http://schemas.openxmlformats.org/officeDocument/2006/relationships/tags" Target="../tags/tag2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014220" y="2661920"/>
            <a:ext cx="8162925" cy="15335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2305"/>
          <a:stretch>
            <a:fillRect/>
          </a:stretch>
        </p:blipFill>
        <p:spPr>
          <a:xfrm>
            <a:off x="720090" y="1412875"/>
            <a:ext cx="10800080" cy="31770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993390" y="2382520"/>
            <a:ext cx="805180" cy="632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760845" y="2432050"/>
            <a:ext cx="595630" cy="476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866265" y="3215640"/>
            <a:ext cx="584200" cy="453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378575" y="3206115"/>
            <a:ext cx="530860" cy="453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094355" y="3975735"/>
            <a:ext cx="584200" cy="476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56730" y="4027170"/>
            <a:ext cx="450850" cy="345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3500570"/>
            <a:ext cx="10800000" cy="15280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462863" y="3720221"/>
            <a:ext cx="1666666" cy="3820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7695"/>
          <a:stretch>
            <a:fillRect/>
          </a:stretch>
        </p:blipFill>
        <p:spPr>
          <a:xfrm>
            <a:off x="767715" y="1196525"/>
            <a:ext cx="10800080" cy="23296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/>
          <p:cNvSpPr/>
          <p:nvPr>
            <p:custDataLst>
              <p:tags r:id="rId4"/>
            </p:custDataLst>
          </p:nvPr>
        </p:nvSpPr>
        <p:spPr bwMode="white">
          <a:xfrm>
            <a:off x="10548577" y="1401553"/>
            <a:ext cx="819047" cy="381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5"/>
            </p:custDataLst>
          </p:nvPr>
        </p:nvSpPr>
        <p:spPr bwMode="white">
          <a:xfrm>
            <a:off x="1329529" y="2192344"/>
            <a:ext cx="771428" cy="3334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6"/>
            </p:custDataLst>
          </p:nvPr>
        </p:nvSpPr>
        <p:spPr bwMode="white">
          <a:xfrm>
            <a:off x="1691434" y="2945026"/>
            <a:ext cx="1647619" cy="3715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4731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44955" y="4498340"/>
            <a:ext cx="8949055" cy="591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96340" y="5273040"/>
            <a:ext cx="9170670" cy="531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205230" y="6049010"/>
            <a:ext cx="2802890" cy="453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9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422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881755" y="2660650"/>
            <a:ext cx="7548880" cy="478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81904" y="3558819"/>
            <a:ext cx="10038095" cy="3913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53490" y="4137025"/>
            <a:ext cx="10038080" cy="605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202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643809" y="2030415"/>
            <a:ext cx="1695238" cy="3814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72380" y="2831379"/>
            <a:ext cx="1161904" cy="3814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510476" y="2831379"/>
            <a:ext cx="2923809" cy="362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167619" y="3622807"/>
            <a:ext cx="2971428" cy="3909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224761" y="3622807"/>
            <a:ext cx="2114285" cy="3909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234285" y="4442841"/>
            <a:ext cx="838095" cy="343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361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872380" y="1915535"/>
            <a:ext cx="809523" cy="371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739047" y="1915535"/>
            <a:ext cx="838095" cy="3812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634285" y="1934596"/>
            <a:ext cx="847619" cy="3335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158095" y="2725641"/>
            <a:ext cx="1238095" cy="362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586730" y="3429000"/>
            <a:ext cx="6135370" cy="459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131570" y="4131945"/>
            <a:ext cx="2331720" cy="537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bldLvl="0" animBg="1"/>
      <p:bldP spid="11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210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72380" y="1191184"/>
            <a:ext cx="819047" cy="3716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24761" y="1991682"/>
            <a:ext cx="2009523" cy="362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300952" y="1982152"/>
            <a:ext cx="2828571" cy="3811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481904" y="2811240"/>
            <a:ext cx="828572" cy="3240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224761" y="3583149"/>
            <a:ext cx="2057142" cy="3811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300952" y="3583149"/>
            <a:ext cx="2866666" cy="3716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10" grpId="0" animBg="1"/>
      <p:bldP spid="11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705" y="116205"/>
            <a:ext cx="9546590" cy="66668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456045" y="4869180"/>
            <a:ext cx="1133475" cy="454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923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900952" y="1935329"/>
            <a:ext cx="361904" cy="3147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300952" y="1954405"/>
            <a:ext cx="380952" cy="3338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662857" y="2679287"/>
            <a:ext cx="371428" cy="3242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320280" y="2493010"/>
            <a:ext cx="3361055" cy="580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320000" y="3394631"/>
            <a:ext cx="4552380" cy="3719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739047" y="4129051"/>
            <a:ext cx="3542857" cy="3910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253333" y="4873008"/>
            <a:ext cx="2857142" cy="3910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  <p:bldP spid="9" grpId="0" animBg="1"/>
      <p:bldP spid="10" grpId="0" animBg="1"/>
      <p:bldP spid="11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5210" y="620395"/>
            <a:ext cx="10150475" cy="61575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256270" y="548640"/>
            <a:ext cx="743585" cy="749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390900" y="4869180"/>
            <a:ext cx="640080" cy="514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062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472380" y="2029484"/>
            <a:ext cx="285714" cy="304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805" y="476250"/>
            <a:ext cx="10066020" cy="49561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805" y="5432425"/>
            <a:ext cx="10066020" cy="13671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283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757805" y="2292985"/>
            <a:ext cx="8569960" cy="76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479425" y="2996565"/>
            <a:ext cx="8569960" cy="76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977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3889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113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366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3752215"/>
            <a:ext cx="6400165" cy="102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1919605" y="2996565"/>
            <a:ext cx="9562465" cy="76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901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405714" y="2823329"/>
            <a:ext cx="1609523" cy="3626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472380" y="4836889"/>
            <a:ext cx="1600000" cy="3721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472380" y="4846432"/>
            <a:ext cx="1533333" cy="3626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4844"/>
          <a:stretch>
            <a:fillRect/>
          </a:stretch>
        </p:blipFill>
        <p:spPr>
          <a:xfrm>
            <a:off x="695325" y="1124585"/>
            <a:ext cx="10800000" cy="43687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735955" y="1086485"/>
            <a:ext cx="5570220" cy="540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55370" y="1844675"/>
            <a:ext cx="6551930" cy="572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112125" y="3357245"/>
            <a:ext cx="1209675" cy="523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160635" y="3284855"/>
            <a:ext cx="991235" cy="589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671945" y="4100195"/>
            <a:ext cx="4217035" cy="542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7490"/>
          <a:stretch>
            <a:fillRect/>
          </a:stretch>
        </p:blipFill>
        <p:spPr>
          <a:xfrm>
            <a:off x="695325" y="2997200"/>
            <a:ext cx="10800000" cy="36410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5156"/>
          <a:stretch>
            <a:fillRect/>
          </a:stretch>
        </p:blipFill>
        <p:spPr>
          <a:xfrm>
            <a:off x="695325" y="764725"/>
            <a:ext cx="10800000" cy="23362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white">
          <a:xfrm>
            <a:off x="10272395" y="836930"/>
            <a:ext cx="1243965" cy="568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4"/>
            </p:custDataLst>
          </p:nvPr>
        </p:nvSpPr>
        <p:spPr bwMode="white">
          <a:xfrm>
            <a:off x="1055370" y="1651635"/>
            <a:ext cx="2519680" cy="473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5"/>
            </p:custDataLst>
          </p:nvPr>
        </p:nvSpPr>
        <p:spPr bwMode="white">
          <a:xfrm>
            <a:off x="5880100" y="1628775"/>
            <a:ext cx="5141595" cy="502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6"/>
            </p:custDataLst>
          </p:nvPr>
        </p:nvSpPr>
        <p:spPr bwMode="white">
          <a:xfrm>
            <a:off x="983615" y="4509135"/>
            <a:ext cx="10422255" cy="502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>
            <p:custDataLst>
              <p:tags r:id="rId7"/>
            </p:custDataLst>
          </p:nvPr>
        </p:nvSpPr>
        <p:spPr bwMode="white">
          <a:xfrm>
            <a:off x="983615" y="5229225"/>
            <a:ext cx="10422255" cy="544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>
            <p:custDataLst>
              <p:tags r:id="rId8"/>
            </p:custDataLst>
          </p:nvPr>
        </p:nvSpPr>
        <p:spPr bwMode="white">
          <a:xfrm>
            <a:off x="885190" y="6021070"/>
            <a:ext cx="10422255" cy="502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653"/>
          <a:stretch>
            <a:fillRect/>
          </a:stretch>
        </p:blipFill>
        <p:spPr>
          <a:xfrm>
            <a:off x="720090" y="1053015"/>
            <a:ext cx="10680065" cy="21511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/>
          <p:cNvSpPr/>
          <p:nvPr/>
        </p:nvSpPr>
        <p:spPr bwMode="white">
          <a:xfrm>
            <a:off x="5071745" y="1101090"/>
            <a:ext cx="734060" cy="680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730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310476" y="2202108"/>
            <a:ext cx="457142" cy="38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396190" y="2535858"/>
            <a:ext cx="857142" cy="3814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034285" y="2945894"/>
            <a:ext cx="457142" cy="38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653333" y="3270109"/>
            <a:ext cx="1266666" cy="3909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056255" y="3993515"/>
            <a:ext cx="584200" cy="497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738110" y="3858260"/>
            <a:ext cx="1154430" cy="712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078595" y="4624070"/>
            <a:ext cx="1168400" cy="695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420870" y="5350510"/>
            <a:ext cx="1179830" cy="731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7714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962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34490" y="2546985"/>
            <a:ext cx="4540250" cy="532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662857" y="4948436"/>
            <a:ext cx="6095238" cy="3814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463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567619" y="1905967"/>
            <a:ext cx="342857" cy="2859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225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957945" y="1073150"/>
            <a:ext cx="742950" cy="638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3284670"/>
            <a:ext cx="10800000" cy="16196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994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800975" y="1083310"/>
            <a:ext cx="637540" cy="435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0153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768644" y="1126447"/>
            <a:ext cx="317948" cy="272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214505" y="4060958"/>
            <a:ext cx="272527" cy="290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01498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068498" y="1218629"/>
            <a:ext cx="230541" cy="2466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COMMONDATA" val="eyJoZGlkIjoiMGI4MTk1OTY3ODM4ZTg3ZDU5ZmNiYWExM2RhNTY4NDAifQ=="/>
  <p:tag name="commondata" val="eyJoZGlkIjoiNTEyYTgwZDc2MTVhNmI4ZDExNmVhNDEzMDU1NTQ1MDU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7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64</cp:revision>
  <dcterms:created xsi:type="dcterms:W3CDTF">2015-09-16T06:44:00Z</dcterms:created>
  <dcterms:modified xsi:type="dcterms:W3CDTF">2023-12-25T07:27:37Z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