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86300" y="2971800"/>
            <a:ext cx="2819400" cy="914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4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24761" y="1763351"/>
            <a:ext cx="1657142" cy="25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39047" y="1772885"/>
            <a:ext cx="552381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15238" y="1772885"/>
            <a:ext cx="561904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81904" y="2325878"/>
            <a:ext cx="257142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0000" y="2325878"/>
            <a:ext cx="266666" cy="22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96190" y="2325878"/>
            <a:ext cx="1085713" cy="22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215238" y="2325878"/>
            <a:ext cx="180952" cy="22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4761" y="2878870"/>
            <a:ext cx="1800000" cy="23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91428" y="1781615"/>
            <a:ext cx="561904" cy="2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3333" y="1791140"/>
            <a:ext cx="1076190" cy="21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8571" y="1781615"/>
            <a:ext cx="1333333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6190" y="2343584"/>
            <a:ext cx="1066666" cy="2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58095" y="2334059"/>
            <a:ext cx="1638095" cy="2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34285" y="3467522"/>
            <a:ext cx="219047" cy="2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7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9047" y="1134211"/>
            <a:ext cx="1047619" cy="2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05714" y="1134211"/>
            <a:ext cx="1152380" cy="21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1678096"/>
            <a:ext cx="6657142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91428" y="2784950"/>
            <a:ext cx="10266667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3333" y="3338377"/>
            <a:ext cx="5076190" cy="25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17105"/>
            <a:ext cx="10800000" cy="280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6024761" y="3898084"/>
            <a:ext cx="209523" cy="20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2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996190" y="2373302"/>
            <a:ext cx="1095238" cy="24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05714" y="3469560"/>
            <a:ext cx="1066666" cy="25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2023-12-25T15:31:30Z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