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  <p:sldId id="33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9650" y="3136900"/>
            <a:ext cx="5092700" cy="584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2212975"/>
            <a:ext cx="11239500" cy="243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177665" y="2696845"/>
            <a:ext cx="1350010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64650" y="2696845"/>
            <a:ext cx="158686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52520" y="3196590"/>
            <a:ext cx="187452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41485" y="3196590"/>
            <a:ext cx="2033905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41130" y="3688715"/>
            <a:ext cx="633095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08390" y="4180840"/>
            <a:ext cx="633095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1322070"/>
            <a:ext cx="11684000" cy="467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21505" y="2551430"/>
            <a:ext cx="191198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37310" y="3564255"/>
            <a:ext cx="734060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57190" y="5071745"/>
            <a:ext cx="723265" cy="374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97010" y="5071745"/>
            <a:ext cx="2841625" cy="374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83640" y="5543550"/>
            <a:ext cx="138874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268730"/>
            <a:ext cx="11734800" cy="530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11500" y="4676775"/>
            <a:ext cx="7626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28995" y="4676775"/>
            <a:ext cx="7626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50350" y="4676775"/>
            <a:ext cx="7626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29125" y="5103495"/>
            <a:ext cx="5956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90460" y="5103495"/>
            <a:ext cx="447357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8385" y="5598160"/>
            <a:ext cx="191198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31510" y="6085840"/>
            <a:ext cx="233870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341120"/>
            <a:ext cx="11734800" cy="443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01060" y="1805305"/>
            <a:ext cx="84645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45710" y="1805305"/>
            <a:ext cx="84645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9760" y="1805305"/>
            <a:ext cx="84645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50975" y="2286000"/>
            <a:ext cx="84645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21940" y="2286000"/>
            <a:ext cx="846455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47515" y="2331085"/>
            <a:ext cx="846455" cy="38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07030" y="2833370"/>
            <a:ext cx="1386840" cy="38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86395" y="2833370"/>
            <a:ext cx="1600200" cy="382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51915" y="3816350"/>
            <a:ext cx="1821180" cy="37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59835" y="3816350"/>
            <a:ext cx="1577975" cy="37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55510" y="3816350"/>
            <a:ext cx="1508760" cy="37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798945" y="4311650"/>
            <a:ext cx="778510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073640" y="4311650"/>
            <a:ext cx="778510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948180" y="4791710"/>
            <a:ext cx="874395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399915" y="4791710"/>
            <a:ext cx="937895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524625" y="4806950"/>
            <a:ext cx="1249680" cy="36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677400" y="4791710"/>
            <a:ext cx="1249680" cy="36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948180" y="5293995"/>
            <a:ext cx="1249680" cy="36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0225" y="1797050"/>
            <a:ext cx="11131550" cy="326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65215" y="292544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19525" y="416687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1275" y="416687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82465" y="4634230"/>
            <a:ext cx="5422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1795" y="4679950"/>
            <a:ext cx="5422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0" y="1984375"/>
            <a:ext cx="10960100" cy="288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33420" y="3162300"/>
            <a:ext cx="93027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77910" y="3162300"/>
            <a:ext cx="93027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17240" y="3589020"/>
            <a:ext cx="93027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77910" y="3589020"/>
            <a:ext cx="93027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33420" y="3962400"/>
            <a:ext cx="93027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77910" y="4015740"/>
            <a:ext cx="93027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17240" y="4446905"/>
            <a:ext cx="93027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31885" y="4500245"/>
            <a:ext cx="93027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1341120"/>
            <a:ext cx="9417050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83000" y="173736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05800" y="211074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05800" y="253746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99930" y="300228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71010" y="347408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93335" y="529590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341120"/>
            <a:ext cx="11715750" cy="451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85500" y="393827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53490" y="5429250"/>
            <a:ext cx="55118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0560" y="5429250"/>
            <a:ext cx="55118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91430" y="5429250"/>
            <a:ext cx="55118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40880" y="5429250"/>
            <a:ext cx="55118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29370" y="5383530"/>
            <a:ext cx="55118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17860" y="5383530"/>
            <a:ext cx="55118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595" y="1245870"/>
            <a:ext cx="6610350" cy="86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455" y="2203450"/>
            <a:ext cx="10864850" cy="386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3375" y="422021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9600" y="4288155"/>
            <a:ext cx="588010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49570" y="4288155"/>
            <a:ext cx="588010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86600" y="4288790"/>
            <a:ext cx="588010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03375" y="5164455"/>
            <a:ext cx="10107930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24915" y="5628005"/>
            <a:ext cx="10145395" cy="387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838325"/>
            <a:ext cx="11239500" cy="3181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12570" y="2727325"/>
            <a:ext cx="58801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06320" y="230060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2600" y="2727325"/>
            <a:ext cx="58801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68060" y="230060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92440" y="2727325"/>
            <a:ext cx="58801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29800" y="237680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4560" y="3146425"/>
            <a:ext cx="58801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45360" y="285623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80610" y="3146425"/>
            <a:ext cx="58801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68060" y="285623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998585" y="3146425"/>
            <a:ext cx="58801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890760" y="280352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847455" y="367919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766425" y="367919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847455" y="415163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766425" y="415163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847455" y="467677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812145" y="460057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325" y="1413510"/>
            <a:ext cx="10547350" cy="5219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7345" y="651510"/>
            <a:ext cx="597535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275" y="1530350"/>
            <a:ext cx="11347450" cy="379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54645" y="1409700"/>
            <a:ext cx="101409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69670" y="4943475"/>
            <a:ext cx="16687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09085" y="4989195"/>
            <a:ext cx="16687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9115" y="4989195"/>
            <a:ext cx="16687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81870" y="4943475"/>
            <a:ext cx="166878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2025-03-03T07:45:51Z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