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  <p:sldId id="333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6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6" Type="http://schemas.openxmlformats.org/officeDocument/2006/relationships/slideLayout" Target="../slideLayouts/slideLayout1.xml"/><Relationship Id="rId25" Type="http://schemas.openxmlformats.org/officeDocument/2006/relationships/image" Target="../media/image27.png"/><Relationship Id="rId24" Type="http://schemas.openxmlformats.org/officeDocument/2006/relationships/image" Target="../media/image26.png"/><Relationship Id="rId23" Type="http://schemas.openxmlformats.org/officeDocument/2006/relationships/image" Target="../media/image25.png"/><Relationship Id="rId22" Type="http://schemas.openxmlformats.org/officeDocument/2006/relationships/image" Target="../media/image24.png"/><Relationship Id="rId21" Type="http://schemas.openxmlformats.org/officeDocument/2006/relationships/image" Target="../media/image23.png"/><Relationship Id="rId20" Type="http://schemas.openxmlformats.org/officeDocument/2006/relationships/image" Target="../media/image22.png"/><Relationship Id="rId2" Type="http://schemas.openxmlformats.org/officeDocument/2006/relationships/image" Target="../media/image4.png"/><Relationship Id="rId19" Type="http://schemas.openxmlformats.org/officeDocument/2006/relationships/image" Target="../media/image21.png"/><Relationship Id="rId18" Type="http://schemas.openxmlformats.org/officeDocument/2006/relationships/image" Target="../media/image20.png"/><Relationship Id="rId17" Type="http://schemas.openxmlformats.org/officeDocument/2006/relationships/image" Target="../media/image19.png"/><Relationship Id="rId16" Type="http://schemas.openxmlformats.org/officeDocument/2006/relationships/image" Target="../media/image18.png"/><Relationship Id="rId15" Type="http://schemas.openxmlformats.org/officeDocument/2006/relationships/image" Target="../media/image17.png"/><Relationship Id="rId14" Type="http://schemas.openxmlformats.org/officeDocument/2006/relationships/image" Target="../media/image16.png"/><Relationship Id="rId13" Type="http://schemas.openxmlformats.org/officeDocument/2006/relationships/image" Target="../media/image15.png"/><Relationship Id="rId12" Type="http://schemas.openxmlformats.org/officeDocument/2006/relationships/image" Target="../media/image14.png"/><Relationship Id="rId11" Type="http://schemas.openxmlformats.org/officeDocument/2006/relationships/image" Target="../media/image13.png"/><Relationship Id="rId10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7750" y="3130550"/>
            <a:ext cx="5016500" cy="596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7650" y="1818005"/>
            <a:ext cx="11696700" cy="4851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825" y="808990"/>
            <a:ext cx="8286750" cy="76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077575" y="2940685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93755" y="409067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93755" y="5133975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93755" y="6242685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216025"/>
            <a:ext cx="11296650" cy="5492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729615"/>
            <a:ext cx="3263900" cy="387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69060" y="1706880"/>
            <a:ext cx="169862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52850" y="1706880"/>
            <a:ext cx="176720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69060" y="2255520"/>
            <a:ext cx="226250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62250" y="2804160"/>
            <a:ext cx="259842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33285" y="3352165"/>
            <a:ext cx="256032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47630" y="3352165"/>
            <a:ext cx="149733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0265" y="3960495"/>
            <a:ext cx="130746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408795" y="4493260"/>
            <a:ext cx="158940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119870" y="5034280"/>
            <a:ext cx="102108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473835" y="5582285"/>
            <a:ext cx="82296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980930" y="5619115"/>
            <a:ext cx="1763395" cy="421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03605" y="6137910"/>
            <a:ext cx="525145" cy="45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341120"/>
            <a:ext cx="11658600" cy="480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8230" y="2619375"/>
            <a:ext cx="977900" cy="539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0550" y="2725420"/>
            <a:ext cx="831850" cy="50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40065" y="2663825"/>
            <a:ext cx="755650" cy="495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46640" y="2667000"/>
            <a:ext cx="584200" cy="50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48230" y="3233420"/>
            <a:ext cx="920750" cy="5270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32400" y="3284855"/>
            <a:ext cx="882650" cy="5270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62800" y="3284855"/>
            <a:ext cx="1035050" cy="4889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850880" y="3284855"/>
            <a:ext cx="755650" cy="4699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76475" y="3834765"/>
            <a:ext cx="908050" cy="508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332095" y="3863340"/>
            <a:ext cx="1041400" cy="4699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100570" y="3871595"/>
            <a:ext cx="869950" cy="4699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9946640" y="3834765"/>
            <a:ext cx="939800" cy="50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435225" y="4342765"/>
            <a:ext cx="1168400" cy="5842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053965" y="4425315"/>
            <a:ext cx="622300" cy="4889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126605" y="4439285"/>
            <a:ext cx="698500" cy="5270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0991215" y="4399915"/>
            <a:ext cx="977900" cy="5270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431925" y="5018405"/>
            <a:ext cx="844550" cy="4699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5332095" y="4966335"/>
            <a:ext cx="927100" cy="48895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7970520" y="4980305"/>
            <a:ext cx="996950" cy="50800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9946640" y="5002530"/>
            <a:ext cx="806450" cy="48895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435225" y="5509260"/>
            <a:ext cx="939800" cy="56515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4400550" y="5527675"/>
            <a:ext cx="908050" cy="5461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7162800" y="5584825"/>
            <a:ext cx="774700" cy="48895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9946640" y="5585460"/>
            <a:ext cx="736600" cy="48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300" y="1470025"/>
            <a:ext cx="10693400" cy="391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035" y="147066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78580" y="321564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05600" y="321564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06610" y="321564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78580" y="3717925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04025" y="3717925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99295" y="3717925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878580" y="431927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705600" y="431927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599295" y="4319270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878580" y="4920615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069455" y="4920615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599295" y="4920615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7500" y="1648460"/>
            <a:ext cx="11557000" cy="504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740" y="750570"/>
            <a:ext cx="5994400" cy="74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84605" y="2773045"/>
            <a:ext cx="91440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89910" y="2773045"/>
            <a:ext cx="91440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86020" y="2773045"/>
            <a:ext cx="91440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82130" y="2773045"/>
            <a:ext cx="91440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78240" y="2773045"/>
            <a:ext cx="91440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567670" y="2773045"/>
            <a:ext cx="91440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16660" y="3959225"/>
            <a:ext cx="91440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89910" y="3959225"/>
            <a:ext cx="91440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31740" y="3959225"/>
            <a:ext cx="91440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82130" y="3913505"/>
            <a:ext cx="91440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732520" y="3959225"/>
            <a:ext cx="91440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522585" y="3959225"/>
            <a:ext cx="91440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216660" y="5145405"/>
            <a:ext cx="91440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196590" y="5145405"/>
            <a:ext cx="91440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925060" y="5084445"/>
            <a:ext cx="91440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805930" y="5076825"/>
            <a:ext cx="91440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732520" y="5084445"/>
            <a:ext cx="91440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0567670" y="5076825"/>
            <a:ext cx="91440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361440" y="6269990"/>
            <a:ext cx="91440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935730" y="6269990"/>
            <a:ext cx="118808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073265" y="6316345"/>
            <a:ext cx="118808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475" y="1282065"/>
            <a:ext cx="11703050" cy="5314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04025" y="1282065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17980" y="3429000"/>
            <a:ext cx="5575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14725" y="3429000"/>
            <a:ext cx="5575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32220" y="3429000"/>
            <a:ext cx="5575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626985" y="3429000"/>
            <a:ext cx="5575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18295" y="3429000"/>
            <a:ext cx="5575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474960" y="3429000"/>
            <a:ext cx="55753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17980" y="3985260"/>
            <a:ext cx="51244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436110" y="3985260"/>
            <a:ext cx="51244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377305" y="3985260"/>
            <a:ext cx="51244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672070" y="3985260"/>
            <a:ext cx="51244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622155" y="3985260"/>
            <a:ext cx="51244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847705" y="3985260"/>
            <a:ext cx="51244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804025" y="4464685"/>
            <a:ext cx="1379855" cy="41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783965" y="4990465"/>
            <a:ext cx="1577340" cy="4273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305685" y="6064250"/>
            <a:ext cx="610235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056495" y="6064250"/>
            <a:ext cx="1464310" cy="449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9" grpId="0" bldLvl="0" animBg="1"/>
      <p:bldP spid="19" grpId="1" animBg="1"/>
      <p:bldP spid="20" grpId="0" bldLvl="0" animBg="1"/>
      <p:bldP spid="20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970" y="1298575"/>
            <a:ext cx="11747500" cy="5067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9670" y="1805940"/>
            <a:ext cx="156273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41905" y="2324100"/>
            <a:ext cx="161544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18350" y="2324100"/>
            <a:ext cx="161544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94825" y="2894965"/>
            <a:ext cx="161544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59865" y="5842000"/>
            <a:ext cx="645858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6555" y="1329690"/>
            <a:ext cx="113474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4035" y="2925445"/>
            <a:ext cx="88455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34865" y="2925445"/>
            <a:ext cx="88455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9020" y="2925445"/>
            <a:ext cx="88455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9870" y="2925445"/>
            <a:ext cx="88455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58590" y="5080635"/>
            <a:ext cx="776478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0730" y="5621020"/>
            <a:ext cx="75222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2660650"/>
            <a:ext cx="11258550" cy="153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30300" y="3705860"/>
            <a:ext cx="9490075" cy="40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250" y="1449070"/>
            <a:ext cx="117475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031855" y="2552065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986135" y="3664585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986135" y="4777105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86135" y="5889625"/>
            <a:ext cx="588010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2025-03-03T03:56:49Z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