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1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5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88920" y="2945130"/>
            <a:ext cx="6614160" cy="9677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3662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26400"/>
            <a:ext cx="10800000" cy="207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1886400"/>
            <a:ext cx="10800000" cy="2152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1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6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732595"/>
            <a:ext cx="10800000" cy="887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2023-12-25T15:28:02Z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