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88130" y="2297430"/>
            <a:ext cx="4015740" cy="2263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077032"/>
            <a:ext cx="228571" cy="1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636520"/>
            <a:ext cx="10945495" cy="304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752080" y="3285490"/>
            <a:ext cx="679450" cy="6896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grayscl/>
          </a:blip>
          <a:stretch>
            <a:fillRect/>
          </a:stretch>
        </p:blipFill>
        <p:spPr>
          <a:xfrm>
            <a:off x="3143885" y="4102100"/>
            <a:ext cx="702310" cy="68961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grayscl/>
          </a:blip>
          <a:stretch>
            <a:fillRect/>
          </a:stretch>
        </p:blipFill>
        <p:spPr>
          <a:xfrm>
            <a:off x="5375910" y="4102100"/>
            <a:ext cx="702310" cy="68961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3329305" y="4907280"/>
            <a:ext cx="1289050" cy="72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34285" y="1734752"/>
            <a:ext cx="295238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4761" y="1744287"/>
            <a:ext cx="304761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333" y="1744287"/>
            <a:ext cx="295238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6666" y="1744287"/>
            <a:ext cx="295238" cy="2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2201939"/>
            <a:ext cx="295238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53333" y="2230542"/>
            <a:ext cx="257142" cy="190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9523" y="2230542"/>
            <a:ext cx="257142" cy="2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86666" y="2201939"/>
            <a:ext cx="285714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72380" y="2678659"/>
            <a:ext cx="1095238" cy="2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491428" y="2669125"/>
            <a:ext cx="1076190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39047" y="3145845"/>
            <a:ext cx="1076190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208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3253333" y="4694470"/>
            <a:ext cx="552380" cy="2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8377142" y="4694470"/>
            <a:ext cx="571428" cy="21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2215238" y="5152928"/>
            <a:ext cx="552380" cy="23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7"/>
            </p:custDataLst>
          </p:nvPr>
        </p:nvSpPr>
        <p:spPr bwMode="white">
          <a:xfrm>
            <a:off x="7853333" y="5143376"/>
            <a:ext cx="571428" cy="25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15238" y="2585250"/>
            <a:ext cx="1333333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2594796"/>
            <a:ext cx="552380" cy="219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1904" y="3052997"/>
            <a:ext cx="828571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2857" y="3052997"/>
            <a:ext cx="2114285" cy="23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41515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510476" y="4500058"/>
            <a:ext cx="542857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186666" y="4967342"/>
            <a:ext cx="2295238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1681904" y="5434627"/>
            <a:ext cx="1085714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5986666" y="5911448"/>
            <a:ext cx="2085714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