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3940" y="3009900"/>
            <a:ext cx="248412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24761" y="2403211"/>
            <a:ext cx="561904" cy="2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39047" y="2632205"/>
            <a:ext cx="1847619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86666" y="2861199"/>
            <a:ext cx="790476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20000" y="2861199"/>
            <a:ext cx="1857142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62857" y="3090193"/>
            <a:ext cx="1285714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96190" y="3328728"/>
            <a:ext cx="542857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96190" y="3924716"/>
            <a:ext cx="1276190" cy="24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4285" y="4734332"/>
            <a:ext cx="533333" cy="219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4761" y="4724807"/>
            <a:ext cx="2276190" cy="23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405714" y="1096282"/>
            <a:ext cx="209523" cy="200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7060"/>
            <a:ext cx="10800000" cy="241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2577142" y="4873513"/>
            <a:ext cx="314285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4796190" y="4873513"/>
            <a:ext cx="6761905" cy="25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1024761" y="5350385"/>
            <a:ext cx="7276190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3062815"/>
            <a:ext cx="3523809" cy="248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6190" y="3530622"/>
            <a:ext cx="3285714" cy="257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2023-12-25T16:06:49Z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