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8" Type="http://schemas.openxmlformats.org/officeDocument/2006/relationships/slideLayout" Target="../slideLayouts/slideLayout1.xml"/><Relationship Id="rId17" Type="http://schemas.openxmlformats.org/officeDocument/2006/relationships/tags" Target="../tags/tag16.xml"/><Relationship Id="rId16" Type="http://schemas.openxmlformats.org/officeDocument/2006/relationships/tags" Target="../tags/tag15.xml"/><Relationship Id="rId15" Type="http://schemas.openxmlformats.org/officeDocument/2006/relationships/tags" Target="../tags/tag14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image" Target="../media/image9.png"/><Relationship Id="rId2" Type="http://schemas.openxmlformats.org/officeDocument/2006/relationships/tags" Target="../tags/tag1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78580" y="2480310"/>
            <a:ext cx="4434840" cy="18973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34199"/>
            <a:ext cx="228571" cy="190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639695" y="3042285"/>
            <a:ext cx="1317811" cy="702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6167755" y="3042285"/>
            <a:ext cx="1282065" cy="70231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616315" y="3042285"/>
            <a:ext cx="1317811" cy="702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775460" y="3789045"/>
            <a:ext cx="1290320" cy="71183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231765" y="3789045"/>
            <a:ext cx="1266825" cy="71310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431540" y="4601210"/>
            <a:ext cx="12890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53333" y="2508832"/>
            <a:ext cx="533333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8095" y="2928836"/>
            <a:ext cx="523809" cy="238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1655"/>
            <a:ext cx="10800000" cy="275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443809" y="3960438"/>
            <a:ext cx="304761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253333" y="3979546"/>
            <a:ext cx="285714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862857" y="3960438"/>
            <a:ext cx="238095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5872380" y="3969992"/>
            <a:ext cx="304761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8215238" y="3969992"/>
            <a:ext cx="304761" cy="21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9005714" y="3960438"/>
            <a:ext cx="295238" cy="21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1462857" y="4380817"/>
            <a:ext cx="276190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2243809" y="4371263"/>
            <a:ext cx="285714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4567619" y="4380817"/>
            <a:ext cx="304761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3"/>
            </p:custDataLst>
          </p:nvPr>
        </p:nvSpPr>
        <p:spPr bwMode="white">
          <a:xfrm>
            <a:off x="5348571" y="4371263"/>
            <a:ext cx="314285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4"/>
            </p:custDataLst>
          </p:nvPr>
        </p:nvSpPr>
        <p:spPr bwMode="white">
          <a:xfrm>
            <a:off x="8224761" y="4380817"/>
            <a:ext cx="285714" cy="229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5"/>
            </p:custDataLst>
          </p:nvPr>
        </p:nvSpPr>
        <p:spPr bwMode="white">
          <a:xfrm>
            <a:off x="9005714" y="4380817"/>
            <a:ext cx="285714" cy="21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6"/>
            </p:custDataLst>
          </p:nvPr>
        </p:nvSpPr>
        <p:spPr bwMode="white">
          <a:xfrm>
            <a:off x="6796190" y="4829857"/>
            <a:ext cx="219047" cy="191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7"/>
            </p:custDataLst>
          </p:nvPr>
        </p:nvSpPr>
        <p:spPr bwMode="white">
          <a:xfrm>
            <a:off x="2329523" y="5641952"/>
            <a:ext cx="1076190" cy="238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190" y="2049290"/>
            <a:ext cx="247619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2449699"/>
            <a:ext cx="533333" cy="22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67619" y="2440165"/>
            <a:ext cx="2019047" cy="25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3333" y="3317251"/>
            <a:ext cx="247619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29523" y="3317251"/>
            <a:ext cx="238095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047" y="4165737"/>
            <a:ext cx="238095" cy="1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950"/>
            <a:ext cx="10800000" cy="175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3510476" y="5025742"/>
            <a:ext cx="552380" cy="22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9624761" y="5025742"/>
            <a:ext cx="495238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0662857" y="5025742"/>
            <a:ext cx="504761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1681904" y="5456402"/>
            <a:ext cx="761904" cy="23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2843809" y="5877492"/>
            <a:ext cx="1571428" cy="239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5186666" y="5867922"/>
            <a:ext cx="561904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0"/>
            </p:custDataLst>
          </p:nvPr>
        </p:nvSpPr>
        <p:spPr bwMode="white">
          <a:xfrm>
            <a:off x="6634285" y="5867922"/>
            <a:ext cx="533333" cy="25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11"/>
            </p:custDataLst>
          </p:nvPr>
        </p:nvSpPr>
        <p:spPr bwMode="white">
          <a:xfrm>
            <a:off x="8310476" y="5887062"/>
            <a:ext cx="809522" cy="22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