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0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87780" y="2708910"/>
            <a:ext cx="9616440" cy="1440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15238" y="1562485"/>
            <a:ext cx="238095" cy="1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2438690"/>
            <a:ext cx="219047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6666" y="3324419"/>
            <a:ext cx="552380" cy="200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920000" y="1926261"/>
            <a:ext cx="257142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0476" y="2804182"/>
            <a:ext cx="276190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000" y="4140149"/>
            <a:ext cx="276190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34285" y="4140149"/>
            <a:ext cx="276190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62857" y="4579110"/>
            <a:ext cx="276190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00952" y="4579110"/>
            <a:ext cx="266666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9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20315" y="1629410"/>
            <a:ext cx="19913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070" y="1590040"/>
            <a:ext cx="202882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72380" y="2219712"/>
            <a:ext cx="514285" cy="22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15238" y="2762609"/>
            <a:ext cx="1276190" cy="247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315" y="1916430"/>
            <a:ext cx="1991360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7680325" y="1972310"/>
            <a:ext cx="2028825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1559560" y="3068955"/>
            <a:ext cx="1302385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2660"/>
            <a:ext cx="10800000" cy="17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4024761" y="4238925"/>
            <a:ext cx="304761" cy="22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6120000" y="4248493"/>
            <a:ext cx="285714" cy="21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9"/>
            </p:custDataLst>
          </p:nvPr>
        </p:nvSpPr>
        <p:spPr bwMode="white">
          <a:xfrm>
            <a:off x="8196190" y="4229357"/>
            <a:ext cx="295237" cy="24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0"/>
            </p:custDataLst>
          </p:nvPr>
        </p:nvSpPr>
        <p:spPr bwMode="white">
          <a:xfrm>
            <a:off x="10005714" y="4238925"/>
            <a:ext cx="304761" cy="23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1"/>
            </p:custDataLst>
          </p:nvPr>
        </p:nvSpPr>
        <p:spPr bwMode="white">
          <a:xfrm>
            <a:off x="3520000" y="4679074"/>
            <a:ext cx="285714" cy="22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12"/>
            </p:custDataLst>
          </p:nvPr>
        </p:nvSpPr>
        <p:spPr bwMode="white">
          <a:xfrm>
            <a:off x="5596190" y="4679074"/>
            <a:ext cx="276190" cy="24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13"/>
            </p:custDataLst>
          </p:nvPr>
        </p:nvSpPr>
        <p:spPr bwMode="white">
          <a:xfrm>
            <a:off x="7672380" y="4679074"/>
            <a:ext cx="304761" cy="22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14"/>
            </p:custDataLst>
          </p:nvPr>
        </p:nvSpPr>
        <p:spPr bwMode="white">
          <a:xfrm>
            <a:off x="9796190" y="4707780"/>
            <a:ext cx="190476" cy="19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15"/>
            </p:custDataLst>
          </p:nvPr>
        </p:nvSpPr>
        <p:spPr bwMode="white">
          <a:xfrm>
            <a:off x="10786666" y="4698211"/>
            <a:ext cx="304761" cy="20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16"/>
            </p:custDataLst>
          </p:nvPr>
        </p:nvSpPr>
        <p:spPr bwMode="white">
          <a:xfrm>
            <a:off x="3758095" y="5128792"/>
            <a:ext cx="304761" cy="22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7"/>
            </p:custDataLst>
          </p:nvPr>
        </p:nvSpPr>
        <p:spPr bwMode="white">
          <a:xfrm>
            <a:off x="5605714" y="5128792"/>
            <a:ext cx="266666" cy="220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8"/>
            </p:custDataLst>
          </p:nvPr>
        </p:nvSpPr>
        <p:spPr bwMode="white">
          <a:xfrm>
            <a:off x="7681904" y="5119224"/>
            <a:ext cx="257142" cy="24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9"/>
            </p:custDataLst>
          </p:nvPr>
        </p:nvSpPr>
        <p:spPr bwMode="white">
          <a:xfrm>
            <a:off x="10281904" y="5119224"/>
            <a:ext cx="285715" cy="229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1" grpId="0" animBg="1"/>
      <p:bldP spid="2" grpId="0" bldLvl="0" animBg="1"/>
      <p:bldP spid="13" grpId="0" bldLvl="0" animBg="1"/>
      <p:bldP spid="14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952" y="4181889"/>
            <a:ext cx="9380953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