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04410" y="2956560"/>
            <a:ext cx="258318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10476" y="2365046"/>
            <a:ext cx="552380" cy="219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39047" y="2880282"/>
            <a:ext cx="1047619" cy="23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53333" y="2880282"/>
            <a:ext cx="1428571" cy="23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39047" y="3395518"/>
            <a:ext cx="1038095" cy="24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29523" y="3395518"/>
            <a:ext cx="1733333" cy="24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7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29523" y="1610940"/>
            <a:ext cx="1000000" cy="23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5714" y="1610940"/>
            <a:ext cx="1028571" cy="23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9047" y="1601403"/>
            <a:ext cx="1009523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96105" y="2574290"/>
            <a:ext cx="2047875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72580" y="2698115"/>
            <a:ext cx="201930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38895" y="2707640"/>
            <a:ext cx="200977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710476" y="4061801"/>
            <a:ext cx="314285" cy="25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48571" y="4061801"/>
            <a:ext cx="314285" cy="25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786666" y="4061801"/>
            <a:ext cx="314284" cy="25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834285" y="4061801"/>
            <a:ext cx="304761" cy="25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520000" y="4500476"/>
            <a:ext cx="552380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4281904" y="4939152"/>
            <a:ext cx="809523" cy="23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8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43809" y="3778312"/>
            <a:ext cx="10114285" cy="2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4207849"/>
            <a:ext cx="10371429" cy="25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4637387"/>
            <a:ext cx="2238095" cy="24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2023-12-25T15:14:19Z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