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1" r:id="rId6"/>
    <p:sldId id="329" r:id="rId7"/>
    <p:sldId id="328" r:id="rId8"/>
    <p:sldId id="326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20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image" Target="../media/image8.png"/><Relationship Id="rId2" Type="http://schemas.openxmlformats.org/officeDocument/2006/relationships/tags" Target="../tags/tag9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12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tags" Target="../tags/tag17.xml"/><Relationship Id="rId6" Type="http://schemas.openxmlformats.org/officeDocument/2006/relationships/tags" Target="../tags/tag16.xml"/><Relationship Id="rId5" Type="http://schemas.openxmlformats.org/officeDocument/2006/relationships/tags" Target="../tags/tag15.xml"/><Relationship Id="rId4" Type="http://schemas.openxmlformats.org/officeDocument/2006/relationships/tags" Target="../tags/tag14.xml"/><Relationship Id="rId3" Type="http://schemas.openxmlformats.org/officeDocument/2006/relationships/image" Target="../media/image13.png"/><Relationship Id="rId2" Type="http://schemas.openxmlformats.org/officeDocument/2006/relationships/tags" Target="../tags/tag13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97380" y="2442210"/>
            <a:ext cx="8397240" cy="19735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124400"/>
            <a:ext cx="10800000" cy="3354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422"/>
          <a:stretch>
            <a:fillRect/>
          </a:stretch>
        </p:blipFill>
        <p:spPr>
          <a:xfrm>
            <a:off x="670560" y="4479290"/>
            <a:ext cx="10800080" cy="1369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78"/>
          <a:stretch>
            <a:fillRect/>
          </a:stretch>
        </p:blipFill>
        <p:spPr>
          <a:xfrm>
            <a:off x="767080" y="1125405"/>
            <a:ext cx="10800080" cy="2005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3102425"/>
            <a:ext cx="10800000" cy="2743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6014609" y="4102762"/>
            <a:ext cx="514285" cy="2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3062228" y="4941141"/>
            <a:ext cx="1038095" cy="2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5224132" y="4941141"/>
            <a:ext cx="1038095" cy="219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7862228" y="4922087"/>
            <a:ext cx="1276190" cy="2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white">
          <a:xfrm>
            <a:off x="4347942" y="5512762"/>
            <a:ext cx="3390476" cy="257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0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243809" y="2547389"/>
            <a:ext cx="561904" cy="24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62857" y="2547389"/>
            <a:ext cx="552380" cy="229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91428" y="3492622"/>
            <a:ext cx="9866666" cy="25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34285" y="3970013"/>
            <a:ext cx="8333334" cy="25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292415"/>
            <a:ext cx="10800000" cy="1953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1266663" y="5340757"/>
            <a:ext cx="10266667" cy="25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999996" y="5826807"/>
            <a:ext cx="2761904" cy="24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4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49180" y="1480820"/>
            <a:ext cx="370840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5714" y="2010698"/>
            <a:ext cx="209523" cy="200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39047" y="3421041"/>
            <a:ext cx="200000" cy="190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34285" y="4354917"/>
            <a:ext cx="238095" cy="190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8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860615"/>
            <a:ext cx="10800000" cy="2794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00" y="692600"/>
            <a:ext cx="10800000" cy="3249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67623" y="1750429"/>
            <a:ext cx="219047" cy="190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89"/>
          <a:stretch>
            <a:fillRect/>
          </a:stretch>
        </p:blipFill>
        <p:spPr>
          <a:xfrm>
            <a:off x="758190" y="3941445"/>
            <a:ext cx="10800080" cy="2800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748576" y="4533031"/>
            <a:ext cx="3380952" cy="24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6529528" y="4533031"/>
            <a:ext cx="3676190" cy="25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6234290" y="5000722"/>
            <a:ext cx="552380" cy="23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10805719" y="5000722"/>
            <a:ext cx="571428" cy="24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white">
          <a:xfrm>
            <a:off x="1339052" y="5936103"/>
            <a:ext cx="10257143" cy="24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9"/>
            </p:custDataLst>
          </p:nvPr>
        </p:nvSpPr>
        <p:spPr bwMode="white">
          <a:xfrm>
            <a:off x="1072385" y="6403793"/>
            <a:ext cx="4961904" cy="248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2023-12-25T16:01:22Z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