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04210" y="2960370"/>
            <a:ext cx="5783580" cy="9372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06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62857" y="1143588"/>
            <a:ext cx="200000" cy="1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78220"/>
            <a:ext cx="10800000" cy="2930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2358095" y="3203709"/>
            <a:ext cx="304761" cy="229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4443809" y="3222801"/>
            <a:ext cx="285714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7300952" y="3203709"/>
            <a:ext cx="304761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577142" y="3652367"/>
            <a:ext cx="314285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5234285" y="3652367"/>
            <a:ext cx="295238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8091428" y="3661912"/>
            <a:ext cx="304761" cy="2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4672380" y="4110570"/>
            <a:ext cx="1076190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3520000" y="4568774"/>
            <a:ext cx="1066666" cy="238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2"/>
            </p:custDataLst>
          </p:nvPr>
        </p:nvSpPr>
        <p:spPr bwMode="white">
          <a:xfrm>
            <a:off x="6358095" y="5017432"/>
            <a:ext cx="1047619" cy="24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6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43809" y="1669457"/>
            <a:ext cx="2361904" cy="2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6666" y="2347806"/>
            <a:ext cx="1047619" cy="248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34285" y="2347806"/>
            <a:ext cx="1076190" cy="23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0000" y="3026155"/>
            <a:ext cx="4828571" cy="257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8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615238" y="2851035"/>
            <a:ext cx="942857" cy="5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308871"/>
            <a:ext cx="7885714" cy="4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77142" y="3518713"/>
            <a:ext cx="390476" cy="200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4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29523" y="1172256"/>
            <a:ext cx="238095" cy="200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39047" y="2507298"/>
            <a:ext cx="1304761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39047" y="2507298"/>
            <a:ext cx="4619048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34285" y="2965027"/>
            <a:ext cx="819047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05714" y="4328677"/>
            <a:ext cx="4552381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4285" y="4786406"/>
            <a:ext cx="1847619" cy="24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2023-12-25T16:10:59Z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