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7.png"/><Relationship Id="rId2" Type="http://schemas.openxmlformats.org/officeDocument/2006/relationships/tags" Target="../tags/tag6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Relationship Id="rId3" Type="http://schemas.openxmlformats.org/officeDocument/2006/relationships/image" Target="../media/image9.png"/><Relationship Id="rId2" Type="http://schemas.openxmlformats.org/officeDocument/2006/relationships/tags" Target="../tags/tag15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60470" y="2815590"/>
            <a:ext cx="4671060" cy="12268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1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1125095"/>
            <a:ext cx="219047" cy="191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335"/>
            <a:ext cx="10800000" cy="2743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0815238" y="3903429"/>
            <a:ext cx="247619" cy="19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10853333" y="4408362"/>
            <a:ext cx="219047" cy="20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0843809" y="4932348"/>
            <a:ext cx="200000" cy="19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0952" y="1698254"/>
            <a:ext cx="571428" cy="25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62857" y="1698254"/>
            <a:ext cx="533333" cy="25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2857" y="2214277"/>
            <a:ext cx="542857" cy="24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62857" y="2214277"/>
            <a:ext cx="523809" cy="24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34285" y="2214277"/>
            <a:ext cx="561904" cy="25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770"/>
            <a:ext cx="10800000" cy="3269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3024761" y="4936878"/>
            <a:ext cx="542857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9862857" y="4936878"/>
            <a:ext cx="1066666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3148571" y="5442029"/>
            <a:ext cx="1038095" cy="257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5853333" y="5451560"/>
            <a:ext cx="790476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7300952" y="5451560"/>
            <a:ext cx="828571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9"/>
            </p:custDataLst>
          </p:nvPr>
        </p:nvSpPr>
        <p:spPr bwMode="white">
          <a:xfrm>
            <a:off x="1472380" y="5966243"/>
            <a:ext cx="238095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0"/>
            </p:custDataLst>
          </p:nvPr>
        </p:nvSpPr>
        <p:spPr bwMode="white">
          <a:xfrm>
            <a:off x="2910476" y="5966243"/>
            <a:ext cx="1295238" cy="21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1"/>
            </p:custDataLst>
          </p:nvPr>
        </p:nvSpPr>
        <p:spPr bwMode="white">
          <a:xfrm>
            <a:off x="6662857" y="5966243"/>
            <a:ext cx="523809" cy="2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10476" y="2973232"/>
            <a:ext cx="1580952" cy="238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0000" y="3487835"/>
            <a:ext cx="3542857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7142" y="4002437"/>
            <a:ext cx="1047619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05714" y="4536100"/>
            <a:ext cx="2238095" cy="24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5013140"/>
            <a:ext cx="10800000" cy="1039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339053" y="5651874"/>
            <a:ext cx="5876190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