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4925" y="3165475"/>
            <a:ext cx="45021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341120"/>
            <a:ext cx="11753850" cy="5067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080" y="2168525"/>
            <a:ext cx="8255000" cy="252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28850" y="5232400"/>
            <a:ext cx="83121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87670" y="5232400"/>
            <a:ext cx="97536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90635" y="5232400"/>
            <a:ext cx="111887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59215" y="5654675"/>
            <a:ext cx="2040255" cy="316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68600" y="6030595"/>
            <a:ext cx="8817610" cy="298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77975"/>
            <a:ext cx="11734800" cy="370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59140" y="1477645"/>
            <a:ext cx="15252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3570" y="1919605"/>
            <a:ext cx="283591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9725" y="2270125"/>
            <a:ext cx="550545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65250"/>
            <a:ext cx="11734800" cy="412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69335" y="1691005"/>
            <a:ext cx="111379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25870" y="1691005"/>
            <a:ext cx="126619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8970" y="1691005"/>
            <a:ext cx="116713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5090" y="2139950"/>
            <a:ext cx="2058035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6000" y="2139950"/>
            <a:ext cx="115443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89160" y="2139950"/>
            <a:ext cx="2174875" cy="32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8455" y="2520950"/>
            <a:ext cx="1017270" cy="313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92010" y="3272155"/>
            <a:ext cx="1383030" cy="30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8440" y="3957320"/>
            <a:ext cx="1383030" cy="378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65855" y="4017645"/>
            <a:ext cx="1337945" cy="31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93925" y="4335780"/>
            <a:ext cx="86487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55725" y="5074285"/>
            <a:ext cx="83756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05810" y="5074285"/>
            <a:ext cx="137795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53785" y="5074285"/>
            <a:ext cx="446913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005" y="1461135"/>
            <a:ext cx="11766550" cy="294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185" y="4407535"/>
            <a:ext cx="11296650" cy="111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56480" y="1751965"/>
            <a:ext cx="1791335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79440" y="2215515"/>
            <a:ext cx="2674620" cy="306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9155" y="2923540"/>
            <a:ext cx="862139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34370" y="5209540"/>
            <a:ext cx="77851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68095"/>
            <a:ext cx="11772900" cy="50990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1320800"/>
            <a:ext cx="11804650" cy="520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934835" y="1287780"/>
            <a:ext cx="527050" cy="403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2490" y="3190875"/>
            <a:ext cx="6642735" cy="32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0725" y="3921760"/>
            <a:ext cx="1068578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6770" y="4674870"/>
            <a:ext cx="4617085" cy="32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3200" y="1306830"/>
            <a:ext cx="11785600" cy="529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336165" y="2741295"/>
            <a:ext cx="90043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30265" y="2741295"/>
            <a:ext cx="90868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6805" y="3206115"/>
            <a:ext cx="582930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5530" y="5429250"/>
            <a:ext cx="1441450" cy="328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2800" y="6190615"/>
            <a:ext cx="7159625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2025-03-04T03:00:30Z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