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1B9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0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6.png"/><Relationship Id="rId2" Type="http://schemas.openxmlformats.org/officeDocument/2006/relationships/tags" Target="../tags/tag4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32.png"/><Relationship Id="rId2" Type="http://schemas.openxmlformats.org/officeDocument/2006/relationships/tags" Target="../tags/tag7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png"/><Relationship Id="rId2" Type="http://schemas.openxmlformats.org/officeDocument/2006/relationships/tags" Target="../tags/tag9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76120" y="2757170"/>
            <a:ext cx="8239125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13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74848" y="1719589"/>
            <a:ext cx="220644" cy="22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1210452"/>
            <a:ext cx="295238" cy="2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84670"/>
            <a:ext cx="10800000" cy="29337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5022347"/>
            <a:ext cx="438095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2380" y="5022347"/>
            <a:ext cx="447619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9047" y="5022347"/>
            <a:ext cx="447619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2380" y="5022347"/>
            <a:ext cx="438095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1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6710" y="1715135"/>
            <a:ext cx="9584055" cy="52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6867" y="2589977"/>
            <a:ext cx="9760918" cy="36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7140" y="3311525"/>
            <a:ext cx="168148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6710" y="5336540"/>
            <a:ext cx="98094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09675" y="6217920"/>
            <a:ext cx="240474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10" grpId="0" bldLvl="0" animBg="1"/>
      <p:bldP spid="1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34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5632" y="3317990"/>
            <a:ext cx="793542" cy="3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5415" y="3237230"/>
            <a:ext cx="113601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7020" y="3237865"/>
            <a:ext cx="10553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37345" y="3218815"/>
            <a:ext cx="1028065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4169" y="4732887"/>
            <a:ext cx="1933689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03360" y="4742015"/>
            <a:ext cx="729694" cy="33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175331" y="5463156"/>
            <a:ext cx="784421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bldLvl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2380" y="1896400"/>
            <a:ext cx="1714285" cy="38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72380" y="2649263"/>
            <a:ext cx="1657142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3337403"/>
            <a:ext cx="1647619" cy="34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76450" y="3429000"/>
            <a:ext cx="7917180" cy="2078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3459502"/>
            <a:ext cx="2066666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333" y="5098776"/>
            <a:ext cx="828571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77142" y="5251266"/>
            <a:ext cx="847619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6004189"/>
            <a:ext cx="780952" cy="333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0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190" y="1817820"/>
            <a:ext cx="10800000" cy="207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243237" y="2685283"/>
            <a:ext cx="5514285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300380" y="3428822"/>
            <a:ext cx="6276190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1769110"/>
            <a:ext cx="9737725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4915" y="2575560"/>
            <a:ext cx="10402570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809" y="3489769"/>
            <a:ext cx="4266666" cy="38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7142" y="4281341"/>
            <a:ext cx="276190" cy="28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8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5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2370" y="2277745"/>
            <a:ext cx="43942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5800" y="2280920"/>
            <a:ext cx="4108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0575" y="2959100"/>
            <a:ext cx="51054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5825" y="2959100"/>
            <a:ext cx="35496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600" y="3624580"/>
            <a:ext cx="45466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53710" y="3624580"/>
            <a:ext cx="36893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55465"/>
            <a:ext cx="10800000" cy="1583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4339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361901" y="3182351"/>
            <a:ext cx="295238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40"/>
          <a:stretch>
            <a:fillRect/>
          </a:stretch>
        </p:blipFill>
        <p:spPr>
          <a:xfrm>
            <a:off x="623570" y="1340485"/>
            <a:ext cx="10800080" cy="864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2204720"/>
            <a:ext cx="7867650" cy="313817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966595" y="2619375"/>
            <a:ext cx="2041525" cy="1529715"/>
          </a:xfrm>
          <a:prstGeom prst="line">
            <a:avLst/>
          </a:prstGeom>
          <a:ln w="19050">
            <a:solidFill>
              <a:srgbClr val="F91B9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19605" y="3356610"/>
            <a:ext cx="2088515" cy="0"/>
          </a:xfrm>
          <a:prstGeom prst="line">
            <a:avLst/>
          </a:prstGeom>
          <a:ln w="19050">
            <a:solidFill>
              <a:srgbClr val="F91B9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991995" y="2564765"/>
            <a:ext cx="2016125" cy="1584325"/>
          </a:xfrm>
          <a:prstGeom prst="line">
            <a:avLst/>
          </a:prstGeom>
          <a:ln w="19050">
            <a:solidFill>
              <a:srgbClr val="F91B9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919605" y="4869180"/>
            <a:ext cx="2088515" cy="0"/>
          </a:xfrm>
          <a:prstGeom prst="line">
            <a:avLst/>
          </a:prstGeom>
          <a:ln w="19050">
            <a:solidFill>
              <a:srgbClr val="F91B9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476" y="3831269"/>
            <a:ext cx="619047" cy="29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3812207"/>
            <a:ext cx="695238" cy="33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2380" y="3821738"/>
            <a:ext cx="628571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1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48755" y="2416175"/>
            <a:ext cx="486537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3315469"/>
            <a:ext cx="5104761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63055" y="4000500"/>
            <a:ext cx="464756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440" y="4580890"/>
            <a:ext cx="1033970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490" y="5488305"/>
            <a:ext cx="673354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9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3776244"/>
            <a:ext cx="428571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29523" y="3785783"/>
            <a:ext cx="447619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86666" y="3776244"/>
            <a:ext cx="428571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4285" y="3804859"/>
            <a:ext cx="438095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2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15238" y="2592445"/>
            <a:ext cx="371428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58095" y="3307347"/>
            <a:ext cx="438095" cy="35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3809" y="4784812"/>
            <a:ext cx="428571" cy="32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714" y="5518779"/>
            <a:ext cx="419047" cy="32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4190" y="2540000"/>
            <a:ext cx="45339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8000" y="3276600"/>
            <a:ext cx="49276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86730" y="4013835"/>
            <a:ext cx="505460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0745" y="4719320"/>
            <a:ext cx="5575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05426"/>
            <a:ext cx="8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1839269"/>
            <a:ext cx="4019047" cy="371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72380" y="3287894"/>
            <a:ext cx="4457142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24761" y="4002676"/>
            <a:ext cx="2085714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736519"/>
            <a:ext cx="4095238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717816"/>
            <a:ext cx="266666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53333" y="5045571"/>
            <a:ext cx="266666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1182018"/>
            <a:ext cx="342857" cy="2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3511316"/>
            <a:ext cx="276190" cy="28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1972205"/>
            <a:ext cx="295238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2023-12-25T07:18:13Z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