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8.png"/><Relationship Id="rId2" Type="http://schemas.openxmlformats.org/officeDocument/2006/relationships/tags" Target="../tags/tag1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3760" y="2956560"/>
            <a:ext cx="5364480" cy="9448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191763"/>
            <a:ext cx="219047" cy="20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580"/>
            <a:ext cx="10800000" cy="318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358095" y="3203199"/>
            <a:ext cx="304761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443809" y="3212731"/>
            <a:ext cx="304761" cy="20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081904" y="3193668"/>
            <a:ext cx="304762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853333" y="3651186"/>
            <a:ext cx="285714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4986666" y="3641655"/>
            <a:ext cx="276190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081904" y="3651186"/>
            <a:ext cx="304762" cy="21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2615238" y="4080110"/>
            <a:ext cx="1047619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4834285" y="4528097"/>
            <a:ext cx="1047619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3920000" y="4966553"/>
            <a:ext cx="105714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white">
          <a:xfrm>
            <a:off x="3767619" y="5414540"/>
            <a:ext cx="1076190" cy="228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67619" y="1697627"/>
            <a:ext cx="1990476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6190" y="2136823"/>
            <a:ext cx="2761904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0476" y="2136823"/>
            <a:ext cx="542856" cy="24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571" y="2690592"/>
            <a:ext cx="219047" cy="200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9047" y="1592167"/>
            <a:ext cx="314285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8571" y="1592167"/>
            <a:ext cx="314285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15238" y="1592167"/>
            <a:ext cx="304761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91428" y="1592167"/>
            <a:ext cx="314285" cy="257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56525"/>
            <a:ext cx="10800000" cy="228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500952" y="4290347"/>
            <a:ext cx="314285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9834285" y="4290347"/>
            <a:ext cx="314285" cy="24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3367619" y="4730049"/>
            <a:ext cx="314285" cy="25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8177142" y="4730049"/>
            <a:ext cx="314285" cy="25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1300952" y="6068274"/>
            <a:ext cx="2876190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4285" y="2099901"/>
            <a:ext cx="552380" cy="238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3333" y="2109459"/>
            <a:ext cx="1028571" cy="229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86666" y="2568267"/>
            <a:ext cx="133333" cy="191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91428" y="3007957"/>
            <a:ext cx="247619" cy="2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2023-12-25T13:04:30Z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