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20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7.png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12.xml"/><Relationship Id="rId8" Type="http://schemas.openxmlformats.org/officeDocument/2006/relationships/tags" Target="../tags/tag11.xml"/><Relationship Id="rId7" Type="http://schemas.openxmlformats.org/officeDocument/2006/relationships/tags" Target="../tags/tag10.xml"/><Relationship Id="rId6" Type="http://schemas.openxmlformats.org/officeDocument/2006/relationships/tags" Target="../tags/tag9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9.png"/><Relationship Id="rId2" Type="http://schemas.openxmlformats.org/officeDocument/2006/relationships/tags" Target="../tags/tag6.xml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4.xml"/><Relationship Id="rId10" Type="http://schemas.openxmlformats.org/officeDocument/2006/relationships/tags" Target="../tags/tag13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11.png"/><Relationship Id="rId2" Type="http://schemas.openxmlformats.org/officeDocument/2006/relationships/tags" Target="../tags/tag15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76750" y="2468880"/>
            <a:ext cx="3238500" cy="192024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1115001"/>
            <a:ext cx="228571" cy="190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2783840" y="3011805"/>
            <a:ext cx="1327785" cy="68834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5494020" y="3028315"/>
            <a:ext cx="1927860" cy="74358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8688070" y="3028315"/>
            <a:ext cx="1327785" cy="68834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5">
            <a:grayscl/>
          </a:blip>
          <a:stretch>
            <a:fillRect/>
          </a:stretch>
        </p:blipFill>
        <p:spPr>
          <a:xfrm>
            <a:off x="7392035" y="3772535"/>
            <a:ext cx="2531110" cy="76200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1127125" y="4580890"/>
            <a:ext cx="1327785" cy="688340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3931285" y="4580890"/>
            <a:ext cx="1260475" cy="68834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6816090" y="4590415"/>
            <a:ext cx="1306830" cy="688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3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396190" y="1181790"/>
            <a:ext cx="209523" cy="200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8815"/>
            <a:ext cx="10800000" cy="3035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white">
          <a:xfrm>
            <a:off x="5481904" y="4087499"/>
            <a:ext cx="285714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white">
          <a:xfrm>
            <a:off x="7234285" y="4097045"/>
            <a:ext cx="304761" cy="21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6"/>
            </p:custDataLst>
          </p:nvPr>
        </p:nvSpPr>
        <p:spPr bwMode="white">
          <a:xfrm>
            <a:off x="10100952" y="4087499"/>
            <a:ext cx="285714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7"/>
            </p:custDataLst>
          </p:nvPr>
        </p:nvSpPr>
        <p:spPr bwMode="white">
          <a:xfrm>
            <a:off x="1091428" y="4526622"/>
            <a:ext cx="285714" cy="22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8"/>
            </p:custDataLst>
          </p:nvPr>
        </p:nvSpPr>
        <p:spPr bwMode="white">
          <a:xfrm>
            <a:off x="2786666" y="4526622"/>
            <a:ext cx="304761" cy="238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9"/>
            </p:custDataLst>
          </p:nvPr>
        </p:nvSpPr>
        <p:spPr bwMode="white">
          <a:xfrm>
            <a:off x="3110476" y="5929906"/>
            <a:ext cx="771428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0"/>
            </p:custDataLst>
          </p:nvPr>
        </p:nvSpPr>
        <p:spPr bwMode="white">
          <a:xfrm>
            <a:off x="4662857" y="5929906"/>
            <a:ext cx="800000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1"/>
            </p:custDataLst>
          </p:nvPr>
        </p:nvSpPr>
        <p:spPr bwMode="white">
          <a:xfrm>
            <a:off x="6205714" y="5929906"/>
            <a:ext cx="809523" cy="248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03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10476" y="2030953"/>
            <a:ext cx="552380" cy="219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10476" y="2021413"/>
            <a:ext cx="1057142" cy="24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29523" y="2450719"/>
            <a:ext cx="1076190" cy="257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965265"/>
            <a:ext cx="10800000" cy="3062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6495870" y="3900361"/>
            <a:ext cx="1361903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white">
          <a:xfrm>
            <a:off x="10648250" y="3890819"/>
            <a:ext cx="885715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white">
          <a:xfrm>
            <a:off x="1400631" y="4329742"/>
            <a:ext cx="809523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white">
          <a:xfrm>
            <a:off x="5048250" y="4787749"/>
            <a:ext cx="552380" cy="200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2023-12-25T16:09:36Z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