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7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02480" y="2857500"/>
            <a:ext cx="2987040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72380" y="1755962"/>
            <a:ext cx="561904" cy="21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1755962"/>
            <a:ext cx="542857" cy="23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53333" y="1784643"/>
            <a:ext cx="533333" cy="1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43809" y="2243548"/>
            <a:ext cx="1047619" cy="23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10476" y="2233988"/>
            <a:ext cx="1171428" cy="23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43809" y="2721574"/>
            <a:ext cx="533333" cy="21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3100"/>
            <a:ext cx="10800000" cy="3409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59"/>
          <a:stretch>
            <a:fillRect/>
          </a:stretch>
        </p:blipFill>
        <p:spPr>
          <a:xfrm>
            <a:off x="720090" y="4203700"/>
            <a:ext cx="1080008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66"/>
          <a:stretch>
            <a:fillRect/>
          </a:stretch>
        </p:blipFill>
        <p:spPr>
          <a:xfrm>
            <a:off x="156845" y="1117785"/>
            <a:ext cx="10800080" cy="942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3440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742854" y="2250995"/>
            <a:ext cx="542856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2314282" y="2727509"/>
            <a:ext cx="3904761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9485711" y="2746570"/>
            <a:ext cx="523809" cy="200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5057139" y="3213554"/>
            <a:ext cx="3009523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9590473" y="3699598"/>
            <a:ext cx="542857" cy="21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2047615" y="4166582"/>
            <a:ext cx="2095238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white">
          <a:xfrm>
            <a:off x="1295235" y="5129141"/>
            <a:ext cx="7019047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7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29523" y="2232972"/>
            <a:ext cx="561904" cy="21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2380" y="2691508"/>
            <a:ext cx="8685714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169149"/>
            <a:ext cx="7180952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