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130040" y="2827020"/>
            <a:ext cx="3931920" cy="12039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3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39047" y="1124617"/>
            <a:ext cx="219047" cy="20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67619" y="2936953"/>
            <a:ext cx="266666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43809" y="2936953"/>
            <a:ext cx="257142" cy="248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15238" y="2965569"/>
            <a:ext cx="228572" cy="181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77142" y="3337575"/>
            <a:ext cx="276190" cy="228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53333" y="3337575"/>
            <a:ext cx="266666" cy="228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34285" y="3337575"/>
            <a:ext cx="285715" cy="228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24761" y="3728658"/>
            <a:ext cx="1057142" cy="248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920000" y="3738196"/>
            <a:ext cx="1085714" cy="228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39047" y="4129279"/>
            <a:ext cx="1171428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43809" y="4520362"/>
            <a:ext cx="1066666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967619" y="4911445"/>
            <a:ext cx="1047619" cy="23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2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91428" y="1981960"/>
            <a:ext cx="314285" cy="257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91428" y="2382133"/>
            <a:ext cx="314285" cy="257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62857" y="3182479"/>
            <a:ext cx="1047619" cy="21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58095" y="3172951"/>
            <a:ext cx="1076190" cy="247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4051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77142" y="2228540"/>
            <a:ext cx="542857" cy="238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00952" y="2228540"/>
            <a:ext cx="571428" cy="247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67619" y="2619387"/>
            <a:ext cx="1085714" cy="247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43809" y="3810992"/>
            <a:ext cx="1038095" cy="21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20000" y="3801460"/>
            <a:ext cx="552380" cy="247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20000" y="3801460"/>
            <a:ext cx="561903" cy="247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77142" y="4192306"/>
            <a:ext cx="1190476" cy="247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29523" y="4192306"/>
            <a:ext cx="3628572" cy="247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4285" y="4592686"/>
            <a:ext cx="552380" cy="247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950275"/>
            <a:ext cx="10800000" cy="1615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4405714" y="5848634"/>
            <a:ext cx="561904" cy="219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white">
          <a:xfrm>
            <a:off x="5720000" y="5839077"/>
            <a:ext cx="552380" cy="23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white">
          <a:xfrm>
            <a:off x="6500952" y="6221357"/>
            <a:ext cx="1333333" cy="248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5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24761" y="1621764"/>
            <a:ext cx="200000" cy="20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0952" y="3169733"/>
            <a:ext cx="6514286" cy="257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2023-12-25T14:52:43Z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