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855470" y="2705100"/>
            <a:ext cx="8481060" cy="14478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24761" y="1467780"/>
            <a:ext cx="1066666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53333" y="1467780"/>
            <a:ext cx="780952" cy="24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91428" y="1915890"/>
            <a:ext cx="219047" cy="20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43809" y="3994356"/>
            <a:ext cx="3390476" cy="2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443809" y="4413863"/>
            <a:ext cx="4990477" cy="2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53333" y="4842904"/>
            <a:ext cx="4523809" cy="2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443809" y="2353009"/>
            <a:ext cx="2533333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29523" y="2362533"/>
            <a:ext cx="552380" cy="2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86666" y="4038793"/>
            <a:ext cx="266666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62857" y="4086414"/>
            <a:ext cx="266666" cy="161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20000" y="4048317"/>
            <a:ext cx="304761" cy="22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39047" y="4048317"/>
            <a:ext cx="314285" cy="2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634285" y="4457858"/>
            <a:ext cx="314285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43809" y="4457858"/>
            <a:ext cx="295238" cy="247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53333" y="4467382"/>
            <a:ext cx="304761" cy="2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415238" y="4467382"/>
            <a:ext cx="295238" cy="23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929523" y="4905495"/>
            <a:ext cx="257142" cy="19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462857" y="4895971"/>
            <a:ext cx="276190" cy="21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39047" y="4895971"/>
            <a:ext cx="304761" cy="219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415238" y="4905495"/>
            <a:ext cx="285714" cy="209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6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320000" y="2365121"/>
            <a:ext cx="8114285" cy="24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784966"/>
            <a:ext cx="10876190" cy="25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173095"/>
            <a:ext cx="8745855" cy="28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34285" y="4054042"/>
            <a:ext cx="5095238" cy="25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186666" y="4473887"/>
            <a:ext cx="371428" cy="25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893732"/>
            <a:ext cx="10400000" cy="257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6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58095" y="1515797"/>
            <a:ext cx="8600000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935570"/>
            <a:ext cx="1352380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81904" y="2355343"/>
            <a:ext cx="6390476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2023-12-25T14:17:26Z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