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0" r:id="rId9"/>
    <p:sldId id="331" r:id="rId10"/>
    <p:sldId id="329" r:id="rId11"/>
    <p:sldId id="328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0" y="3171825"/>
            <a:ext cx="5054600" cy="514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1917700"/>
            <a:ext cx="11150600" cy="3022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575" y="2434590"/>
            <a:ext cx="1162685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341120"/>
            <a:ext cx="11747500" cy="488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32780" y="2643505"/>
            <a:ext cx="62363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7755" y="3146425"/>
            <a:ext cx="12103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13315" y="3656330"/>
            <a:ext cx="151447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15485" y="4166870"/>
            <a:ext cx="168910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88895" y="4684395"/>
            <a:ext cx="75311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63185" y="4684395"/>
            <a:ext cx="2534920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362690" y="4669155"/>
            <a:ext cx="607060" cy="426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7755" y="5233035"/>
            <a:ext cx="9215755" cy="374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40760" y="5737225"/>
            <a:ext cx="1623060" cy="386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268730"/>
            <a:ext cx="11277600" cy="515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6505" y="2422525"/>
            <a:ext cx="1463040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9545" y="4219575"/>
            <a:ext cx="116014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85055" y="4219575"/>
            <a:ext cx="116014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92295" y="3429000"/>
            <a:ext cx="116014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45200" y="2422525"/>
            <a:ext cx="116014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05345" y="4159250"/>
            <a:ext cx="116014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5635" y="2468245"/>
            <a:ext cx="116014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9660" y="4888865"/>
            <a:ext cx="74231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64550" y="4888865"/>
            <a:ext cx="6356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03780" y="5398770"/>
            <a:ext cx="6051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69790" y="5398770"/>
            <a:ext cx="6051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650480" y="5398770"/>
            <a:ext cx="6051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15780" y="5398770"/>
            <a:ext cx="6051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87040" y="5932170"/>
            <a:ext cx="60515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85055" y="5932170"/>
            <a:ext cx="1724660" cy="39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05345" y="5932170"/>
            <a:ext cx="1633220" cy="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&lt;</a:t>
            </a:r>
            <a:endParaRPr lang="en-US" altLang="zh-CN"/>
          </a:p>
        </p:txBody>
      </p:sp>
      <p:sp>
        <p:nvSpPr>
          <p:cNvPr id="19" name="矩形 18"/>
          <p:cNvSpPr/>
          <p:nvPr/>
        </p:nvSpPr>
        <p:spPr>
          <a:xfrm>
            <a:off x="9832340" y="5917565"/>
            <a:ext cx="137477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&lt;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0400" y="1863725"/>
            <a:ext cx="10871200" cy="4432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0360" y="904240"/>
            <a:ext cx="609600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6715" y="2331085"/>
            <a:ext cx="1054100" cy="488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9040" y="2292985"/>
            <a:ext cx="863600" cy="527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09300" y="2331085"/>
            <a:ext cx="622300" cy="50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18410" y="2820035"/>
            <a:ext cx="698500" cy="4889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24475" y="2820035"/>
            <a:ext cx="584200" cy="450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66605" y="2877185"/>
            <a:ext cx="673100" cy="4318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23085" y="3369310"/>
            <a:ext cx="565150" cy="393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96785" y="3293110"/>
            <a:ext cx="584200" cy="4699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025255" y="3369310"/>
            <a:ext cx="641350" cy="46990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096000" y="386651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700" y="762000"/>
            <a:ext cx="8890000" cy="2171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635" y="3200400"/>
            <a:ext cx="11010900" cy="33528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7392035" y="76200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06525" y="4135755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92600" y="4135755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09790" y="4135755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87305" y="4135755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75105" y="5087620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292600" y="5087620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76135" y="5157470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87305" y="5157470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06525" y="6082030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292600" y="6127750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202170" y="6179185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187305" y="6127750"/>
            <a:ext cx="93091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3600" y="1363345"/>
            <a:ext cx="10464800" cy="483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31265" y="1882140"/>
            <a:ext cx="8991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1620" y="1882140"/>
            <a:ext cx="8991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80555" y="1882140"/>
            <a:ext cx="8991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19030" y="1882140"/>
            <a:ext cx="8991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1265" y="2826385"/>
            <a:ext cx="8991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1620" y="2826385"/>
            <a:ext cx="8991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11975" y="2826385"/>
            <a:ext cx="8991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19030" y="2826385"/>
            <a:ext cx="8991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1265" y="3770630"/>
            <a:ext cx="12420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668395" y="3839210"/>
            <a:ext cx="156845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43395" y="3808730"/>
            <a:ext cx="156845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322070" y="4791075"/>
            <a:ext cx="156845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847590" y="4813935"/>
            <a:ext cx="156845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304530" y="4791075"/>
            <a:ext cx="156845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595755" y="5811520"/>
            <a:ext cx="156845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847590" y="5788660"/>
            <a:ext cx="156845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04530" y="5773420"/>
            <a:ext cx="146939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1657350"/>
            <a:ext cx="116840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70895" y="316230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1855" y="369506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0895" y="422783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31855" y="471487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385570"/>
            <a:ext cx="10782300" cy="448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31985" y="13855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8790" y="44392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28315" y="435610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12410" y="4439285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91935" y="4439285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39910" y="4439285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73715" y="4356100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2090" y="4927600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43480" y="4927600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95620" y="4927600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35470" y="4866005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39910" y="4927600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719435" y="4927600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22170" y="5441950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49600" y="5487670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312410" y="5415915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850380" y="5441950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439910" y="5441950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719435" y="5499100"/>
            <a:ext cx="4667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312545"/>
            <a:ext cx="117348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03285" y="212598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92225" y="5628005"/>
            <a:ext cx="770636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2193925"/>
            <a:ext cx="11277600" cy="247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41890" y="2133600"/>
            <a:ext cx="141732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7340" y="2673985"/>
            <a:ext cx="141732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68210" y="3679190"/>
            <a:ext cx="15240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57425" y="4189730"/>
            <a:ext cx="15163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325245"/>
            <a:ext cx="11271250" cy="1466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891790"/>
            <a:ext cx="11239500" cy="351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1305" y="2263140"/>
            <a:ext cx="87890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8425" y="3336925"/>
            <a:ext cx="887984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75015" y="4845050"/>
            <a:ext cx="288607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13910" y="5370830"/>
            <a:ext cx="7064375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68425" y="5873750"/>
            <a:ext cx="508698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</Words>
  <Application>WPS 演示</Application>
  <PresentationFormat>在屏幕上显示</PresentationFormat>
  <Paragraphs>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2025-03-03T08:31:50Z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