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7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34890" y="2964180"/>
            <a:ext cx="252222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1708023"/>
            <a:ext cx="1304761" cy="2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29523" y="1717582"/>
            <a:ext cx="1295238" cy="21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1904" y="2348459"/>
            <a:ext cx="1761904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3308711"/>
            <a:ext cx="533333" cy="219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20000" y="3556689"/>
            <a:ext cx="3438095" cy="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3814204"/>
            <a:ext cx="295238" cy="209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1904" y="3795129"/>
            <a:ext cx="552380" cy="247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15238" y="3823741"/>
            <a:ext cx="295238" cy="181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62181"/>
            <a:ext cx="3076190" cy="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2961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53605"/>
            <a:ext cx="10800000" cy="3012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196190" y="4787992"/>
            <a:ext cx="1066666" cy="247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9881904" y="4787992"/>
            <a:ext cx="1076190" cy="2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1300952" y="5788923"/>
            <a:ext cx="10257143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1053333" y="6294155"/>
            <a:ext cx="7152380" cy="25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62857" y="2286922"/>
            <a:ext cx="8295238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7142" y="2791929"/>
            <a:ext cx="4057142" cy="23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53333" y="3296935"/>
            <a:ext cx="3799999" cy="2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