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02" r:id="rId3"/>
    <p:sldId id="352" r:id="rId4"/>
    <p:sldId id="351" r:id="rId5"/>
    <p:sldId id="350" r:id="rId6"/>
    <p:sldId id="349" r:id="rId7"/>
    <p:sldId id="348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9"/>
    <p:sldId id="337" r:id="rId20"/>
    <p:sldId id="336" r:id="rId21"/>
    <p:sldId id="380" r:id="rId22"/>
    <p:sldId id="334" r:id="rId23"/>
    <p:sldId id="333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gs" Target="tags/tag5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22.png"/><Relationship Id="rId2" Type="http://schemas.openxmlformats.org/officeDocument/2006/relationships/tags" Target="../tags/tag2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tags" Target="../tags/tag4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05125" y="2766695"/>
            <a:ext cx="6381750" cy="1323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47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36976" y="1136571"/>
            <a:ext cx="268305" cy="2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24965" y="4942840"/>
            <a:ext cx="8835390" cy="481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124585"/>
            <a:ext cx="10817860" cy="21736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6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81904" y="3300997"/>
            <a:ext cx="7019047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4007332"/>
            <a:ext cx="8752379" cy="391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5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24761" y="1801202"/>
            <a:ext cx="1619047" cy="390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72380" y="3249922"/>
            <a:ext cx="2047619" cy="371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72380" y="3955221"/>
            <a:ext cx="2076190" cy="381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2380" y="1133989"/>
            <a:ext cx="838096" cy="371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53333" y="1848650"/>
            <a:ext cx="1952380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81904" y="2563312"/>
            <a:ext cx="2095238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81904" y="2572840"/>
            <a:ext cx="819047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3287502"/>
            <a:ext cx="1990476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39047" y="4059336"/>
            <a:ext cx="800000" cy="285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43809" y="4002163"/>
            <a:ext cx="790476" cy="381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764355"/>
            <a:ext cx="8975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5167" y="2594561"/>
            <a:ext cx="696491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03613" y="3157092"/>
            <a:ext cx="1337579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4510" y="3561715"/>
            <a:ext cx="2921635" cy="483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31010" y="4178935"/>
            <a:ext cx="5412105" cy="43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99207" y="4923914"/>
            <a:ext cx="1725398" cy="31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52137" y="5510214"/>
            <a:ext cx="5104963" cy="308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722951" y="6104437"/>
            <a:ext cx="340330" cy="27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89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83959" y="3147044"/>
            <a:ext cx="1521663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5612" y="3791820"/>
            <a:ext cx="404057" cy="3180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4880" y="5055582"/>
            <a:ext cx="704951" cy="309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612" y="5665970"/>
            <a:ext cx="3189476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42620"/>
            <a:ext cx="9330690" cy="6040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2600" y="3140710"/>
            <a:ext cx="46672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39910" y="4436745"/>
            <a:ext cx="47117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72600" y="6091555"/>
            <a:ext cx="728980" cy="603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191269"/>
            <a:ext cx="1647619" cy="3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1877680"/>
            <a:ext cx="2466666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2573623"/>
            <a:ext cx="1228571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165" y="3140710"/>
            <a:ext cx="64306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91428" y="1191269"/>
            <a:ext cx="1647619" cy="371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43809" y="1877680"/>
            <a:ext cx="2466666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2573623"/>
            <a:ext cx="1228571" cy="381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68165" y="3140710"/>
            <a:ext cx="643064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4805"/>
            <a:ext cx="10800000" cy="2169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4120000" y="5970632"/>
            <a:ext cx="3666666" cy="382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9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58095" y="1858272"/>
            <a:ext cx="295238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72960"/>
            <a:ext cx="10800000" cy="2921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3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1165" y="2324100"/>
            <a:ext cx="878586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7619" y="3146706"/>
            <a:ext cx="828571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34285" y="3165783"/>
            <a:ext cx="847619" cy="34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3333" y="3833456"/>
            <a:ext cx="828571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20000" y="3833456"/>
            <a:ext cx="3666666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48571" y="4529744"/>
            <a:ext cx="838095" cy="352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58095" y="4567897"/>
            <a:ext cx="333333" cy="26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34285" y="5197417"/>
            <a:ext cx="1580952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77142" y="5197417"/>
            <a:ext cx="2895239" cy="38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00952" y="5884167"/>
            <a:ext cx="2438095" cy="39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3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3045" y="2361714"/>
            <a:ext cx="9221761" cy="37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3044" y="3029142"/>
            <a:ext cx="4291314" cy="3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51756" y="3724000"/>
            <a:ext cx="319565" cy="283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72380" y="1915002"/>
            <a:ext cx="9647619" cy="371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2591297"/>
            <a:ext cx="5666666" cy="381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623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93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75693" y="1724132"/>
            <a:ext cx="799490" cy="35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29" y="2371537"/>
            <a:ext cx="885150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54507" y="2362016"/>
            <a:ext cx="1656088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0777" y="3018942"/>
            <a:ext cx="1703677" cy="380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50703" y="3675867"/>
            <a:ext cx="1656088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95251" y="4970677"/>
            <a:ext cx="1656088" cy="39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75693" y="4970677"/>
            <a:ext cx="837561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29" y="5627603"/>
            <a:ext cx="885150" cy="361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53333" y="2562792"/>
            <a:ext cx="361904" cy="219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53333" y="3181962"/>
            <a:ext cx="247619" cy="285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91428" y="5163308"/>
            <a:ext cx="847619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43809" y="5858684"/>
            <a:ext cx="800000" cy="3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352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97839" y="1122097"/>
            <a:ext cx="1650618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68354" y="1760013"/>
            <a:ext cx="1669375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3891" y="2397928"/>
            <a:ext cx="1622482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9715" y="5615648"/>
            <a:ext cx="9491057" cy="38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54575" y="6262944"/>
            <a:ext cx="1359884" cy="37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14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65367" y="1751130"/>
            <a:ext cx="287429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2754" y="4969681"/>
            <a:ext cx="278158" cy="28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00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8218" y="1115433"/>
            <a:ext cx="241553" cy="22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3255" y="1071880"/>
            <a:ext cx="626110" cy="4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9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05747" y="1112032"/>
            <a:ext cx="335871" cy="28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NTEyYTgwZDc2MTVhNmI4ZDExNmVhNDEzMDU1NTQ1MD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翠花fa</cp:lastModifiedBy>
  <cp:revision>62</cp:revision>
  <dcterms:created xsi:type="dcterms:W3CDTF">2015-09-16T06:44:00Z</dcterms:created>
  <dcterms:modified xsi:type="dcterms:W3CDTF">2023-12-25T08:50:13Z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