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  <p:sldId id="334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6800" y="3165475"/>
            <a:ext cx="4978400" cy="5270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900" y="1565275"/>
            <a:ext cx="11252200" cy="37274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529965" y="3150870"/>
            <a:ext cx="81921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6615" y="3676015"/>
            <a:ext cx="1086548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415" y="4224020"/>
            <a:ext cx="1094232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615" y="4772025"/>
            <a:ext cx="910780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838325"/>
            <a:ext cx="11734800" cy="474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7245" y="835025"/>
            <a:ext cx="8337550" cy="7556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1221085" y="2343150"/>
            <a:ext cx="74231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8555" y="2891155"/>
            <a:ext cx="79565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4610" y="2891155"/>
            <a:ext cx="13506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56050" y="3999865"/>
            <a:ext cx="28962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585835" y="3999865"/>
            <a:ext cx="29267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88785" y="4524375"/>
            <a:ext cx="153352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2240" y="5027295"/>
            <a:ext cx="181546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68240" y="5582285"/>
            <a:ext cx="2461895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05445" y="5589905"/>
            <a:ext cx="249301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1339850"/>
            <a:ext cx="11722100" cy="41783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854575" y="133985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825" y="1268730"/>
            <a:ext cx="10674350" cy="5168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2640" y="2472055"/>
            <a:ext cx="889000" cy="52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175" y="2472055"/>
            <a:ext cx="1022350" cy="52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98025" y="2453005"/>
            <a:ext cx="793750" cy="5461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2640" y="2999105"/>
            <a:ext cx="603250" cy="469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7175" y="2999105"/>
            <a:ext cx="984250" cy="488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391775" y="2961005"/>
            <a:ext cx="806450" cy="50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20060" y="3469005"/>
            <a:ext cx="958850" cy="546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04840" y="3488055"/>
            <a:ext cx="584200" cy="469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391775" y="3488055"/>
            <a:ext cx="958850" cy="5270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72640" y="4065905"/>
            <a:ext cx="527050" cy="508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0900" y="3957955"/>
            <a:ext cx="958850" cy="5461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391775" y="3957955"/>
            <a:ext cx="882650" cy="56515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2293620" y="504888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18230" y="5048885"/>
            <a:ext cx="8775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386320" y="504888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720455" y="5048885"/>
            <a:ext cx="8775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293620" y="552831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564890" y="5528310"/>
            <a:ext cx="8775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386320" y="558927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8720455" y="5589270"/>
            <a:ext cx="8775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2293620" y="603123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618230" y="6015990"/>
            <a:ext cx="8775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386320" y="607695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674735" y="6076950"/>
            <a:ext cx="87757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9207500" cy="2222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997200"/>
            <a:ext cx="11309350" cy="33909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492240" y="69278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21435" y="3967480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4725" y="3967480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8820" y="3967480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99095" y="4013200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6205" y="4013200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21435" y="4919345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90925" y="4919345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98820" y="4919345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877810" y="4972685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37800" y="4972685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82395" y="5962650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590925" y="5962650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45175" y="5915660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924165" y="5976620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407015" y="5976620"/>
            <a:ext cx="94551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1049000" cy="48514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940435" y="1764665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48025" y="1825625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56860" y="1825625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4755" y="1825625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63785" y="1825625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435" y="2777490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71825" y="2777490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63540" y="2777490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656195" y="2830830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039985" y="2830830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6000" y="3790315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48025" y="3790315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448300" y="3790315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64755" y="3836035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085705" y="3790315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16000" y="4803140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248025" y="4803140"/>
            <a:ext cx="9220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448300" y="4803140"/>
            <a:ext cx="119697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7564755" y="4803140"/>
            <a:ext cx="101409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039985" y="4749800"/>
            <a:ext cx="115062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397000" y="5720080"/>
            <a:ext cx="147066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5356860" y="5732145"/>
            <a:ext cx="1667510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734800" cy="48323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606165" y="2267585"/>
            <a:ext cx="115887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24570" y="2267585"/>
            <a:ext cx="59563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88320" y="2267585"/>
            <a:ext cx="5499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18050" y="3348355"/>
            <a:ext cx="5499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3900" y="4985385"/>
            <a:ext cx="5499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40880" y="4985385"/>
            <a:ext cx="5499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39780" y="4985385"/>
            <a:ext cx="5499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36615" y="5525770"/>
            <a:ext cx="5499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593850"/>
            <a:ext cx="11715750" cy="36703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945640" y="2084705"/>
            <a:ext cx="5505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451350" y="2084705"/>
            <a:ext cx="5505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82105" y="2084705"/>
            <a:ext cx="5505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68815" y="2084705"/>
            <a:ext cx="5505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04500" y="2130425"/>
            <a:ext cx="5505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13815" y="2618105"/>
            <a:ext cx="52832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08855" y="2618105"/>
            <a:ext cx="52832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55485" y="2618105"/>
            <a:ext cx="52832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91040" y="2618105"/>
            <a:ext cx="52832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04805" y="2618105"/>
            <a:ext cx="52832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01740" y="3150870"/>
            <a:ext cx="153352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74775" y="3676015"/>
            <a:ext cx="1533525" cy="404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21960" y="4194810"/>
            <a:ext cx="3056890" cy="43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706880" y="4711700"/>
            <a:ext cx="1510030" cy="450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2" grpId="0" bldLvl="0" animBg="1"/>
      <p:bldP spid="2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4200" y="2413000"/>
            <a:ext cx="8483600" cy="2032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4169410" y="3485515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34505" y="401828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341120"/>
            <a:ext cx="11684000" cy="504825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1091545" y="379793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07725" y="435419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91545" y="544322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91545" y="596265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715" y="1301115"/>
            <a:ext cx="10356850" cy="92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405" y="2351405"/>
            <a:ext cx="11277600" cy="31750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1223010" y="3371215"/>
            <a:ext cx="1075436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2025" y="3912235"/>
            <a:ext cx="770128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3170" y="5001260"/>
            <a:ext cx="83185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28430" y="4947285"/>
            <a:ext cx="49720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2025-03-04T01:21:25Z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