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750" y="2308860"/>
            <a:ext cx="11620500" cy="22402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34285" y="1698628"/>
            <a:ext cx="990476" cy="24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190" y="2539988"/>
            <a:ext cx="990476" cy="24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4530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9977142" y="3798107"/>
            <a:ext cx="1580953" cy="2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1434285" y="4265134"/>
            <a:ext cx="3123809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4958095" y="5208719"/>
            <a:ext cx="6600000" cy="247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1443809" y="5685277"/>
            <a:ext cx="1171428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1095946"/>
            <a:ext cx="209523" cy="190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91428" y="2468893"/>
            <a:ext cx="10142857" cy="257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333" y="2945611"/>
            <a:ext cx="9104762" cy="247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45" y="972000"/>
            <a:ext cx="10800000" cy="450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124585"/>
            <a:ext cx="10968990" cy="2189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1143641"/>
            <a:ext cx="134285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285" y="1143641"/>
            <a:ext cx="1857142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1134105"/>
            <a:ext cx="54285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15238" y="1677636"/>
            <a:ext cx="1200000" cy="23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9523" y="2202096"/>
            <a:ext cx="542857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91428" y="2211632"/>
            <a:ext cx="561904" cy="22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77142" y="2221167"/>
            <a:ext cx="380952" cy="200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809" y="2736092"/>
            <a:ext cx="4561904" cy="247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428" y="3794547"/>
            <a:ext cx="10266667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62857" y="4328542"/>
            <a:ext cx="8057142" cy="257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34285" y="1133994"/>
            <a:ext cx="571428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86666" y="1667625"/>
            <a:ext cx="2104761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67619" y="2229843"/>
            <a:ext cx="209523" cy="190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2023-12-25T15:02:08Z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