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09795" y="3057525"/>
            <a:ext cx="2771775" cy="7429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4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2135286"/>
            <a:ext cx="276190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7142" y="2144821"/>
            <a:ext cx="304761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10476" y="2592972"/>
            <a:ext cx="3847619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060194"/>
            <a:ext cx="4161904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8095" y="3517881"/>
            <a:ext cx="980952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643809" y="4013708"/>
            <a:ext cx="209523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00952" y="2955696"/>
            <a:ext cx="3961904" cy="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790" y="3088640"/>
            <a:ext cx="61849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96190" y="3155973"/>
            <a:ext cx="561904" cy="24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43745" y="3078480"/>
            <a:ext cx="79057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3604212"/>
            <a:ext cx="314285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bldLvl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1105575"/>
            <a:ext cx="542857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9523" y="1096034"/>
            <a:ext cx="561904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1904" y="1105575"/>
            <a:ext cx="304761" cy="21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86666" y="1096034"/>
            <a:ext cx="304761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96190" y="1544465"/>
            <a:ext cx="542856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72380" y="2479492"/>
            <a:ext cx="7180952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196190" y="2479492"/>
            <a:ext cx="361905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4285" y="2947006"/>
            <a:ext cx="295238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39047" y="2966088"/>
            <a:ext cx="304761" cy="1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853333" y="2937464"/>
            <a:ext cx="295238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567619" y="3395437"/>
            <a:ext cx="542857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9881904" y="3862950"/>
            <a:ext cx="1676190" cy="24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53333" y="4359087"/>
            <a:ext cx="276190" cy="1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948571" y="4320923"/>
            <a:ext cx="1838095" cy="257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29523" y="1706626"/>
            <a:ext cx="200000" cy="190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10476" y="3090012"/>
            <a:ext cx="209523" cy="200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2023-12-25T08:58:32Z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