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image" Target="../media/image7.png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10.png"/><Relationship Id="rId2" Type="http://schemas.openxmlformats.org/officeDocument/2006/relationships/tags" Target="../tags/tag1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455420" y="1772285"/>
            <a:ext cx="9281160" cy="11658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35730" y="3072130"/>
            <a:ext cx="429006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405"/>
          <a:stretch>
            <a:fillRect/>
          </a:stretch>
        </p:blipFill>
        <p:spPr>
          <a:xfrm>
            <a:off x="720090" y="972185"/>
            <a:ext cx="10800080" cy="512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83615" y="1484630"/>
            <a:ext cx="9157970" cy="107188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2783840" y="15570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664200" y="15570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688705" y="15570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136140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>
            <p:custDataLst>
              <p:tags r:id="rId5"/>
            </p:custDataLst>
          </p:nvPr>
        </p:nvSpPr>
        <p:spPr>
          <a:xfrm>
            <a:off x="5736590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>
            <p:custDataLst>
              <p:tags r:id="rId6"/>
            </p:custDataLst>
          </p:nvPr>
        </p:nvSpPr>
        <p:spPr>
          <a:xfrm>
            <a:off x="9408795" y="1988820"/>
            <a:ext cx="3778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>
                <a:solidFill>
                  <a:srgbClr val="FF0066"/>
                </a:solidFill>
                <a:cs typeface="Arial" panose="020B0604020202020204" pitchFamily="34" charset="0"/>
              </a:rPr>
              <a:t>√</a:t>
            </a:r>
            <a:endParaRPr lang="zh-CN" altLang="en-US" sz="2800">
              <a:solidFill>
                <a:srgbClr val="FF0066"/>
              </a:solidFill>
              <a:cs typeface="Arial" panose="020B0604020202020204" pitchFamily="34" charset="0"/>
            </a:endParaRPr>
          </a:p>
        </p:txBody>
      </p:sp>
      <p:pic>
        <p:nvPicPr>
          <p:cNvPr id="16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2190"/>
            <a:ext cx="10800000" cy="3269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/>
          <p:cNvSpPr/>
          <p:nvPr>
            <p:custDataLst>
              <p:tags r:id="rId9"/>
            </p:custDataLst>
          </p:nvPr>
        </p:nvSpPr>
        <p:spPr bwMode="white">
          <a:xfrm>
            <a:off x="2491428" y="3616867"/>
            <a:ext cx="247619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10"/>
            </p:custDataLst>
          </p:nvPr>
        </p:nvSpPr>
        <p:spPr bwMode="white">
          <a:xfrm>
            <a:off x="2510476" y="4055300"/>
            <a:ext cx="209523" cy="200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11"/>
            </p:custDataLst>
          </p:nvPr>
        </p:nvSpPr>
        <p:spPr bwMode="white">
          <a:xfrm>
            <a:off x="5643809" y="4512796"/>
            <a:ext cx="200000" cy="190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7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1153746"/>
            <a:ext cx="219047" cy="20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29523" y="2058149"/>
            <a:ext cx="800000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2048622"/>
            <a:ext cx="838095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86666" y="2496420"/>
            <a:ext cx="1057142" cy="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739047" y="2944219"/>
            <a:ext cx="809523" cy="24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43809" y="3401545"/>
            <a:ext cx="819047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24761" y="3401545"/>
            <a:ext cx="790476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2560"/>
            <a:ext cx="10800000" cy="1836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2072380" y="4747046"/>
            <a:ext cx="514285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6100952" y="4737478"/>
            <a:ext cx="2219047" cy="23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1691640" y="5550535"/>
            <a:ext cx="609790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39047" y="1153503"/>
            <a:ext cx="200000" cy="191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2023-12-25T16:04:08Z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