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9" r:id="rId5"/>
    <p:sldId id="328" r:id="rId6"/>
    <p:sldId id="327" r:id="rId7"/>
    <p:sldId id="326" r:id="rId8"/>
    <p:sldId id="325" r:id="rId9"/>
    <p:sldId id="331" r:id="rId10"/>
    <p:sldId id="332" r:id="rId11"/>
    <p:sldId id="333" r:id="rId12"/>
    <p:sldId id="330" r:id="rId13"/>
    <p:sldId id="335" r:id="rId14"/>
    <p:sldId id="334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8225" y="3155950"/>
            <a:ext cx="5035550" cy="546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0375" y="1781175"/>
            <a:ext cx="11271250" cy="329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42110" y="2209800"/>
            <a:ext cx="1008951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15390" y="2727960"/>
            <a:ext cx="98463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15390" y="4159885"/>
            <a:ext cx="10516235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0745" y="4624070"/>
            <a:ext cx="100749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78000"/>
            <a:ext cx="11734800" cy="330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46460" y="27425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6460" y="31235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70260" y="40906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046460" y="46532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234440"/>
            <a:ext cx="11715750" cy="5492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374005" y="2430145"/>
            <a:ext cx="23622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503285" y="2430145"/>
            <a:ext cx="23628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67110" y="2909570"/>
            <a:ext cx="787400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580" y="3381375"/>
            <a:ext cx="60515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76090" y="3853180"/>
            <a:ext cx="2508885" cy="419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4250" y="4363085"/>
            <a:ext cx="2508885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1000" y="4850765"/>
            <a:ext cx="2608580" cy="374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48660" y="6266815"/>
            <a:ext cx="3430905" cy="389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2" grpId="0" bldLvl="0" animBg="1"/>
      <p:bldP spid="2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412875"/>
            <a:ext cx="117030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1303020"/>
            <a:ext cx="488315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77160" y="1858645"/>
            <a:ext cx="9270365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2030" y="2345690"/>
            <a:ext cx="756539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7460" y="2307590"/>
            <a:ext cx="5200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385" y="2833370"/>
            <a:ext cx="565975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1410" y="3319780"/>
            <a:ext cx="52006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3700" y="1744980"/>
            <a:ext cx="11404600" cy="432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6395" y="810895"/>
            <a:ext cx="601345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01435" y="17449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78655" y="4685030"/>
            <a:ext cx="588010" cy="7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31835" y="433451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2930" y="5119370"/>
            <a:ext cx="58801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31835" y="476123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62405" y="5553075"/>
            <a:ext cx="58801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331835" y="518795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667885" y="6002020"/>
            <a:ext cx="588010" cy="11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377555" y="565213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000" y="2000250"/>
            <a:ext cx="116840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36035" y="3976370"/>
            <a:ext cx="22593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9085" y="4441190"/>
            <a:ext cx="58801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00770" y="4441190"/>
            <a:ext cx="648970" cy="36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322705"/>
            <a:ext cx="11182350" cy="450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9710" y="290258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6820" y="285686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2010" y="285686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76260" y="285686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4310" y="290258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89710" y="369443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7280" y="369443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922010" y="37401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06740" y="37401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45750" y="374015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89710" y="460057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37280" y="453199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22010" y="453199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06740" y="453199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45750" y="457771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489710" y="544385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683000" y="544385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22010" y="544385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161020" y="5443855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400030" y="5415280"/>
            <a:ext cx="8616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762125"/>
            <a:ext cx="105537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4910" y="21640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30905" y="21640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39435" y="21640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16545" y="21640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93960" y="21640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3795" y="30022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0905" y="30022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39435" y="30022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16545" y="30784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93655" y="3002280"/>
            <a:ext cx="8769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08710" y="3840480"/>
            <a:ext cx="12045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316605" y="3840480"/>
            <a:ext cx="120459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51855" y="3841115"/>
            <a:ext cx="169227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42730" y="3886835"/>
            <a:ext cx="169227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84910" y="4678680"/>
            <a:ext cx="169227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093845" y="4678680"/>
            <a:ext cx="1692275" cy="494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5780" y="1323340"/>
            <a:ext cx="11049000" cy="5200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94785" y="1790700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48125" y="2727325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9065" y="3663950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49065" y="4600575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61890" y="5643880"/>
            <a:ext cx="56515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1762125"/>
            <a:ext cx="117348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450" y="22402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5355" y="224028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02910" y="22402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6675" y="22402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97950" y="22402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70795" y="22402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9170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6795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403850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63335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234170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170795" y="2735580"/>
            <a:ext cx="54229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705600" y="3116580"/>
            <a:ext cx="1372235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03850" y="3634105"/>
            <a:ext cx="15017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058160" y="4121785"/>
            <a:ext cx="15322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296535" y="4121785"/>
            <a:ext cx="12433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057525" y="4617085"/>
            <a:ext cx="138049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400" y="1806575"/>
            <a:ext cx="11379200" cy="324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6170" y="2727325"/>
            <a:ext cx="7861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7640" y="3215640"/>
            <a:ext cx="7861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30715" y="4144645"/>
            <a:ext cx="7861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47895" y="4624705"/>
            <a:ext cx="7861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9075" y="1341120"/>
            <a:ext cx="11753850" cy="504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429760" y="4455795"/>
            <a:ext cx="8388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53530" y="4455795"/>
            <a:ext cx="906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02735" y="4935855"/>
            <a:ext cx="15614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1410" y="5423535"/>
            <a:ext cx="20034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50000" y="5423535"/>
            <a:ext cx="15462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352530" y="5423535"/>
            <a:ext cx="621030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50365" y="5888355"/>
            <a:ext cx="56832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815590" y="5911215"/>
            <a:ext cx="84645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560310" y="5911215"/>
            <a:ext cx="762635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2025-03-03T08:00:27Z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