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0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image" Target="../media/image7.png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94860" y="2868930"/>
            <a:ext cx="3002280" cy="11201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58095" y="2308103"/>
            <a:ext cx="1304761" cy="24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000" y="2308103"/>
            <a:ext cx="1028571" cy="24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3809" y="3739642"/>
            <a:ext cx="552380" cy="24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3333" y="3739642"/>
            <a:ext cx="1190476" cy="24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81904" y="3739642"/>
            <a:ext cx="1076191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0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15238" y="2392012"/>
            <a:ext cx="3171428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0952" y="2878056"/>
            <a:ext cx="1723809" cy="247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4285" y="3345040"/>
            <a:ext cx="3523809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48"/>
          <a:stretch>
            <a:fillRect/>
          </a:stretch>
        </p:blipFill>
        <p:spPr>
          <a:xfrm>
            <a:off x="720090" y="4412615"/>
            <a:ext cx="10800080" cy="144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288"/>
          <a:stretch>
            <a:fillRect/>
          </a:stretch>
        </p:blipFill>
        <p:spPr>
          <a:xfrm>
            <a:off x="623570" y="981260"/>
            <a:ext cx="10800080" cy="1837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4908" y="1024915"/>
            <a:ext cx="1085714" cy="2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99670" y="1034456"/>
            <a:ext cx="1066666" cy="209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80622" y="1960008"/>
            <a:ext cx="1076190" cy="2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23480" y="1960008"/>
            <a:ext cx="1057142" cy="24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090146" y="1969550"/>
            <a:ext cx="371428" cy="24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7289" y="2437096"/>
            <a:ext cx="780952" cy="2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894780"/>
            <a:ext cx="10800000" cy="286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4071099" y="2990131"/>
            <a:ext cx="542857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8880622" y="2999666"/>
            <a:ext cx="809523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10566337" y="3009201"/>
            <a:ext cx="561904" cy="20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1985384" y="3466888"/>
            <a:ext cx="2847619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white">
          <a:xfrm>
            <a:off x="5337765" y="3962715"/>
            <a:ext cx="361904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358095" y="2175243"/>
            <a:ext cx="5076190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2643171"/>
            <a:ext cx="9123809" cy="25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2023-12-25T14:51:58Z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