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9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8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70020" y="2887980"/>
            <a:ext cx="4251960" cy="10820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45"/>
            <a:ext cx="10800000" cy="3494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301940"/>
            <a:ext cx="10800000" cy="2346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8976995" y="4378325"/>
            <a:ext cx="213360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3691434" y="4902952"/>
            <a:ext cx="1057142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7853339" y="4902952"/>
            <a:ext cx="809523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2015244" y="5360866"/>
            <a:ext cx="1047619" cy="238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3824767" y="5360866"/>
            <a:ext cx="790476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white">
          <a:xfrm>
            <a:off x="7329529" y="5809241"/>
            <a:ext cx="4276191" cy="257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white">
          <a:xfrm>
            <a:off x="1091434" y="6267155"/>
            <a:ext cx="6276190" cy="248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628590"/>
            <a:ext cx="10800000" cy="2467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2536" y="2381212"/>
            <a:ext cx="800000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43489" y="2400266"/>
            <a:ext cx="790476" cy="228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53012" y="2390739"/>
            <a:ext cx="828571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81584" y="2390739"/>
            <a:ext cx="800000" cy="2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62550" y="3362325"/>
            <a:ext cx="83820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09890" y="3371850"/>
            <a:ext cx="819150" cy="559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05714" y="1925217"/>
            <a:ext cx="2590476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39047" y="2373229"/>
            <a:ext cx="4942857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8095" y="3278785"/>
            <a:ext cx="3904761" cy="257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1428" y="3736329"/>
            <a:ext cx="3533334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43809" y="4193874"/>
            <a:ext cx="3419047" cy="247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34205" y="2570480"/>
            <a:ext cx="7206615" cy="339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3110284"/>
            <a:ext cx="10352380" cy="25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77142" y="3568487"/>
            <a:ext cx="5485714" cy="25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2023-12-25T14:21:07Z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