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56" r:id="rId4"/>
    <p:sldId id="355" r:id="rId5"/>
    <p:sldId id="354" r:id="rId6"/>
    <p:sldId id="353" r:id="rId7"/>
    <p:sldId id="352" r:id="rId8"/>
    <p:sldId id="350" r:id="rId9"/>
    <p:sldId id="349" r:id="rId10"/>
    <p:sldId id="348" r:id="rId11"/>
    <p:sldId id="347" r:id="rId12"/>
    <p:sldId id="346" r:id="rId13"/>
    <p:sldId id="344" r:id="rId14"/>
    <p:sldId id="343" r:id="rId15"/>
    <p:sldId id="342" r:id="rId16"/>
    <p:sldId id="341" r:id="rId17"/>
    <p:sldId id="340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88" r:id="rId27"/>
    <p:sldId id="329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18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tags" Target="../tags/tag5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tags" Target="../tags/tag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31.png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image" Target="../media/image30.png"/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image" Target="../media/image29.png"/><Relationship Id="rId1" Type="http://schemas.openxmlformats.org/officeDocument/2006/relationships/tags" Target="../tags/tag10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2.png"/><Relationship Id="rId2" Type="http://schemas.openxmlformats.org/officeDocument/2006/relationships/tags" Target="../tags/tag15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2752725"/>
            <a:ext cx="8143875" cy="1352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53540" y="3700780"/>
            <a:ext cx="9813925" cy="524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2380" y="4730804"/>
            <a:ext cx="1019047" cy="391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72025"/>
            <a:ext cx="10800000" cy="262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794575"/>
            <a:ext cx="10800000" cy="1802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1123806" y="3994803"/>
            <a:ext cx="9714285" cy="3909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657225" y="4770120"/>
            <a:ext cx="7914005" cy="511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17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81904" y="4851437"/>
            <a:ext cx="9714286" cy="390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5390" y="5567680"/>
            <a:ext cx="5854700" cy="589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2785"/>
            <a:ext cx="8549005" cy="6121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8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00952" y="1334001"/>
            <a:ext cx="447619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510476" y="1362581"/>
            <a:ext cx="1247619" cy="362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248533"/>
            <a:ext cx="8847619" cy="409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96190" y="3172590"/>
            <a:ext cx="4333333" cy="390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695325" y="836480"/>
            <a:ext cx="9980295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92704" y="1784627"/>
            <a:ext cx="2613861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7721" y="2630132"/>
            <a:ext cx="2763476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41329" y="3475636"/>
            <a:ext cx="2737073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34508" y="3475636"/>
            <a:ext cx="1152915" cy="352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79283" y="4321141"/>
            <a:ext cx="1469746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31648" y="5166645"/>
            <a:ext cx="2772276" cy="361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98425" y="5184260"/>
            <a:ext cx="1944994" cy="30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96885" y="6012150"/>
            <a:ext cx="748074" cy="30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72380" y="2050904"/>
            <a:ext cx="1247619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1904" y="2050904"/>
            <a:ext cx="2085714" cy="39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10476" y="2060452"/>
            <a:ext cx="1714286" cy="362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3333" y="2977043"/>
            <a:ext cx="409523" cy="381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260350"/>
            <a:ext cx="9264650" cy="6527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459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03732" y="1252768"/>
            <a:ext cx="2407230" cy="3318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4635" y="2069548"/>
            <a:ext cx="1429027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49558" y="2069548"/>
            <a:ext cx="1114300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9330" y="2903344"/>
            <a:ext cx="740031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05167" y="4545412"/>
            <a:ext cx="688995" cy="32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91717" y="5362192"/>
            <a:ext cx="1905369" cy="340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4490" y="2990850"/>
            <a:ext cx="99542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62857" y="4051758"/>
            <a:ext cx="3866666" cy="371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11540" y="2101850"/>
            <a:ext cx="407670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8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273"/>
          <a:stretch>
            <a:fillRect/>
          </a:stretch>
        </p:blipFill>
        <p:spPr>
          <a:xfrm>
            <a:off x="720090" y="4796790"/>
            <a:ext cx="10800080" cy="80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94" t="17030" r="894"/>
          <a:stretch>
            <a:fillRect/>
          </a:stretch>
        </p:blipFill>
        <p:spPr>
          <a:xfrm>
            <a:off x="551815" y="1484630"/>
            <a:ext cx="10800080" cy="3548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1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845"/>
          <a:stretch>
            <a:fillRect/>
          </a:stretch>
        </p:blipFill>
        <p:spPr>
          <a:xfrm>
            <a:off x="1271905" y="548640"/>
            <a:ext cx="9714230" cy="4880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2652" b="2903"/>
          <a:stretch>
            <a:fillRect/>
          </a:stretch>
        </p:blipFill>
        <p:spPr>
          <a:xfrm>
            <a:off x="1127760" y="5229225"/>
            <a:ext cx="9714230" cy="1588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1487805" y="5929630"/>
            <a:ext cx="1007491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479425" y="6734810"/>
            <a:ext cx="1007491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360" y="692600"/>
            <a:ext cx="10800000" cy="3456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971280" y="3555365"/>
            <a:ext cx="16573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3986345"/>
            <a:ext cx="10800000" cy="108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9032240" y="4309745"/>
            <a:ext cx="154305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597"/>
          <a:stretch>
            <a:fillRect/>
          </a:stretch>
        </p:blipFill>
        <p:spPr>
          <a:xfrm>
            <a:off x="551815" y="5109845"/>
            <a:ext cx="10177780" cy="152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6"/>
          <a:stretch>
            <a:fillRect/>
          </a:stretch>
        </p:blipFill>
        <p:spPr>
          <a:xfrm>
            <a:off x="911860" y="548825"/>
            <a:ext cx="10177780" cy="42390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93438" y="1723417"/>
            <a:ext cx="807771" cy="36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4699" y="2577083"/>
            <a:ext cx="7045561" cy="359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7475" y="3274695"/>
            <a:ext cx="6919595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88820" y="4118610"/>
            <a:ext cx="2683510" cy="507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4787715"/>
            <a:ext cx="10177200" cy="1785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white">
          <a:xfrm>
            <a:off x="9480550" y="4940935"/>
            <a:ext cx="1561465" cy="570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white">
          <a:xfrm>
            <a:off x="1703705" y="5732780"/>
            <a:ext cx="534733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24965" y="3653790"/>
            <a:ext cx="9843770" cy="63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82065" y="4521835"/>
            <a:ext cx="1018667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4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05325" y="1015365"/>
            <a:ext cx="915670" cy="656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96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245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22880" y="2923807"/>
            <a:ext cx="389863" cy="3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63816" y="2932481"/>
            <a:ext cx="398527" cy="32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23790" y="3756578"/>
            <a:ext cx="779727" cy="338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09408" y="4589349"/>
            <a:ext cx="745072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54307" y="4580674"/>
            <a:ext cx="745072" cy="35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77916" y="4606698"/>
            <a:ext cx="788390" cy="30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123725" y="5448144"/>
            <a:ext cx="762399" cy="303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23325" y="1293495"/>
            <a:ext cx="584200" cy="549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58095" y="1191150"/>
            <a:ext cx="276190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0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1229802"/>
            <a:ext cx="276190" cy="28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55"/>
          <a:stretch>
            <a:fillRect/>
          </a:stretch>
        </p:blipFill>
        <p:spPr>
          <a:xfrm>
            <a:off x="1775460" y="3716655"/>
            <a:ext cx="8785315" cy="691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67619" y="2229906"/>
            <a:ext cx="428571" cy="3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00952" y="2210847"/>
            <a:ext cx="447619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24761" y="2220377"/>
            <a:ext cx="390476" cy="343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34285" y="3097100"/>
            <a:ext cx="295238" cy="400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0476" y="3125689"/>
            <a:ext cx="438095" cy="324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15238" y="3125689"/>
            <a:ext cx="419047" cy="33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15238" y="4011941"/>
            <a:ext cx="1704761" cy="362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62857" y="4898194"/>
            <a:ext cx="1647619" cy="381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41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06449" y="1960915"/>
            <a:ext cx="1482926" cy="364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4037" y="2793686"/>
            <a:ext cx="1144715" cy="32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43306" y="3609108"/>
            <a:ext cx="398915" cy="320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70948" y="5248626"/>
            <a:ext cx="1474254" cy="34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20271" y="5248626"/>
            <a:ext cx="1482925" cy="329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2023-12-25T07:10:31Z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