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57420" y="3052445"/>
            <a:ext cx="2676525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3333" y="2125675"/>
            <a:ext cx="552380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24761" y="2125675"/>
            <a:ext cx="542857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666" y="2125675"/>
            <a:ext cx="561904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285" y="2573796"/>
            <a:ext cx="838095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952" y="2583331"/>
            <a:ext cx="1047619" cy="24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58095" y="2573796"/>
            <a:ext cx="800000" cy="25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00952" y="1888574"/>
            <a:ext cx="657142" cy="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46862"/>
            <a:ext cx="3333333" cy="5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5080"/>
            <a:ext cx="10800000" cy="371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2066418"/>
            <a:ext cx="1019047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142" y="2523865"/>
            <a:ext cx="561904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0000" y="2523865"/>
            <a:ext cx="552380" cy="22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3419699"/>
            <a:ext cx="10257143" cy="266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857" y="3877146"/>
            <a:ext cx="3628571" cy="25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00952" y="4344123"/>
            <a:ext cx="1038095" cy="23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39047" y="4792040"/>
            <a:ext cx="1809523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384327"/>
            <a:ext cx="10257143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842379"/>
            <a:ext cx="10523809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3300431"/>
            <a:ext cx="1685714" cy="238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29523" y="2185002"/>
            <a:ext cx="209523" cy="1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5238" y="2185002"/>
            <a:ext cx="200000" cy="19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10476" y="2633909"/>
            <a:ext cx="247619" cy="2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53333" y="2633909"/>
            <a:ext cx="200000" cy="20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2023-12-25T13:02:50Z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