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3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8.png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10.png"/><Relationship Id="rId2" Type="http://schemas.openxmlformats.org/officeDocument/2006/relationships/tags" Target="../tags/tag6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91995" y="1988820"/>
            <a:ext cx="8229600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288030" y="3357245"/>
            <a:ext cx="5760720" cy="19278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5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05714" y="1620012"/>
            <a:ext cx="809523" cy="238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10476" y="1620012"/>
            <a:ext cx="542857" cy="22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15238" y="2048844"/>
            <a:ext cx="285714" cy="238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81904" y="2039315"/>
            <a:ext cx="552380" cy="238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43809" y="2039315"/>
            <a:ext cx="809523" cy="238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67619" y="3754643"/>
            <a:ext cx="314285" cy="247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700952" y="4183475"/>
            <a:ext cx="314285" cy="257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577142" y="4650425"/>
            <a:ext cx="219047" cy="190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67715" y="2853055"/>
            <a:ext cx="6140450" cy="43053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2151380" y="2823210"/>
            <a:ext cx="34988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>
                <a:solidFill>
                  <a:srgbClr val="FF0066"/>
                </a:solidFill>
                <a:cs typeface="Arial" panose="020B0604020202020204" pitchFamily="34" charset="0"/>
              </a:rPr>
              <a:t>√</a:t>
            </a:r>
            <a:endParaRPr lang="zh-CN" altLang="en-US" sz="2400">
              <a:solidFill>
                <a:srgbClr val="FF0066"/>
              </a:solidFill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087620" y="2823210"/>
            <a:ext cx="349885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>
                <a:solidFill>
                  <a:srgbClr val="FF0066"/>
                </a:solidFill>
                <a:cs typeface="Arial" panose="020B0604020202020204" pitchFamily="34" charset="0"/>
              </a:rPr>
              <a:t>√</a:t>
            </a:r>
            <a:endParaRPr lang="zh-CN" altLang="en-US" sz="2400">
              <a:solidFill>
                <a:srgbClr val="FF0066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0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29523" y="1735466"/>
            <a:ext cx="552380" cy="23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43809" y="2155373"/>
            <a:ext cx="552380" cy="24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24761" y="2584823"/>
            <a:ext cx="561904" cy="24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91428" y="3023817"/>
            <a:ext cx="542857" cy="248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00570"/>
            <a:ext cx="10800000" cy="2237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6167619" y="3596204"/>
            <a:ext cx="219047" cy="200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8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86666" y="2105594"/>
            <a:ext cx="247619" cy="19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566610"/>
            <a:ext cx="10800000" cy="2288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2847615" y="3738242"/>
            <a:ext cx="542857" cy="23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6999996" y="3728707"/>
            <a:ext cx="1790476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2580949" y="4157788"/>
            <a:ext cx="1038095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5961901" y="4157788"/>
            <a:ext cx="1600000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white">
          <a:xfrm>
            <a:off x="1266663" y="4596404"/>
            <a:ext cx="1076190" cy="228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9"/>
            </p:custDataLst>
          </p:nvPr>
        </p:nvSpPr>
        <p:spPr bwMode="white">
          <a:xfrm>
            <a:off x="1295235" y="5445031"/>
            <a:ext cx="5590476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WPS 演示</Application>
  <PresentationFormat>宽屏</PresentationFormat>
  <Paragraphs>4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2023-12-25T15:48:34Z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