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5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516380" y="2868930"/>
            <a:ext cx="9159240" cy="112014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6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500952" y="1534831"/>
            <a:ext cx="219047" cy="200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05714" y="2803588"/>
            <a:ext cx="219047" cy="190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724850"/>
            <a:ext cx="10800000" cy="17007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10910476" y="5680331"/>
            <a:ext cx="266666" cy="238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10910476" y="6100743"/>
            <a:ext cx="266666" cy="238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64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253333" y="1477449"/>
            <a:ext cx="1047619" cy="257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24761" y="1897068"/>
            <a:ext cx="1838095" cy="257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34285" y="2326224"/>
            <a:ext cx="5085714" cy="257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24761" y="3594616"/>
            <a:ext cx="5238095" cy="257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262755" y="3971925"/>
            <a:ext cx="5185410" cy="290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81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158095" y="1506398"/>
            <a:ext cx="276190" cy="229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253333" y="1496855"/>
            <a:ext cx="276190" cy="248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62857" y="1496855"/>
            <a:ext cx="295237" cy="248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405714" y="1496855"/>
            <a:ext cx="266666" cy="248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120000" y="1916740"/>
            <a:ext cx="276190" cy="238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215238" y="1916740"/>
            <a:ext cx="285714" cy="238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272380" y="1916740"/>
            <a:ext cx="314285" cy="229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624761" y="1926283"/>
            <a:ext cx="285715" cy="219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889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01115" y="1379220"/>
            <a:ext cx="8114030" cy="366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34285" y="1907844"/>
            <a:ext cx="8380952" cy="257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6930" y="2227580"/>
            <a:ext cx="8559165" cy="35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34285" y="2748194"/>
            <a:ext cx="8361904" cy="257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34285" y="3177919"/>
            <a:ext cx="10523809" cy="248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43809" y="3598094"/>
            <a:ext cx="3380952" cy="248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8" grpId="0" bldLvl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COMMONDATA" val="eyJoZGlkIjoiMGI4MTk1OTY3ODM4ZTg3ZDU5ZmNiYWExM2RhNTY4NDAifQ=="/>
  <p:tag name="commondata" val="eyJoZGlkIjoiMGM5N2Y3Y2JhOGIyZjNlOWJhNzgzNjNlOWVhYTJiY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2023-12-25T16:11:51Z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