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01440" y="2960370"/>
            <a:ext cx="438912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20000" y="1745366"/>
            <a:ext cx="7114285" cy="25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232300"/>
            <a:ext cx="666666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3167979"/>
            <a:ext cx="542857" cy="238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714" y="3177526"/>
            <a:ext cx="54285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523" y="3177526"/>
            <a:ext cx="542857" cy="22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85" y="2582303"/>
            <a:ext cx="1209523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428815"/>
            <a:ext cx="10800000" cy="286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80949" y="4934447"/>
            <a:ext cx="571428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257139" y="4934447"/>
            <a:ext cx="561904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885940" y="5186045"/>
            <a:ext cx="460946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78840" y="5734685"/>
            <a:ext cx="92544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052830"/>
            <a:ext cx="11417935" cy="2513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620521"/>
            <a:ext cx="219047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2620521"/>
            <a:ext cx="209523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4761" y="2620521"/>
            <a:ext cx="219047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857" y="2620521"/>
            <a:ext cx="238095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523" y="3077914"/>
            <a:ext cx="219047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7" y="3992701"/>
            <a:ext cx="219047" cy="1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39047" y="4440565"/>
            <a:ext cx="209523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62857" y="4440565"/>
            <a:ext cx="247618" cy="200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