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6750" y="2785110"/>
            <a:ext cx="10858500" cy="1287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86666" y="1592480"/>
            <a:ext cx="1076190" cy="24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77142" y="2088865"/>
            <a:ext cx="200000" cy="200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840" y="684345"/>
            <a:ext cx="10800000" cy="281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624125" y="1275727"/>
            <a:ext cx="219047" cy="190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075" y="3428815"/>
            <a:ext cx="10800000" cy="325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7066027" y="3581213"/>
            <a:ext cx="390476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2551741" y="4971847"/>
            <a:ext cx="8971429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46979" y="5448092"/>
            <a:ext cx="4152380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6713646" y="5952911"/>
            <a:ext cx="714285" cy="190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1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53333" y="3049922"/>
            <a:ext cx="2142857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86666" y="3059454"/>
            <a:ext cx="1885715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77142" y="3526510"/>
            <a:ext cx="1066666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9523" y="3526510"/>
            <a:ext cx="1771428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7142" y="3526510"/>
            <a:ext cx="1066666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58095" y="4003098"/>
            <a:ext cx="2866666" cy="23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86666" y="4003098"/>
            <a:ext cx="3171429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479685"/>
            <a:ext cx="857142" cy="24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00952" y="3012518"/>
            <a:ext cx="380000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24761" y="3002983"/>
            <a:ext cx="1933334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2380" y="3479740"/>
            <a:ext cx="378095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