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7.png"/><Relationship Id="rId2" Type="http://schemas.openxmlformats.org/officeDocument/2006/relationships/tags" Target="../tags/tag7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41420" y="2945130"/>
            <a:ext cx="4709160" cy="9677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0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1134929"/>
            <a:ext cx="228571" cy="19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1070"/>
            <a:ext cx="10800000" cy="379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4424761" y="3012187"/>
            <a:ext cx="447619" cy="209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272380" y="3002653"/>
            <a:ext cx="1190476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558095" y="3431690"/>
            <a:ext cx="200000" cy="1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3939047" y="4242094"/>
            <a:ext cx="219047" cy="1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4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363498"/>
            <a:ext cx="3142857" cy="25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333" y="2373029"/>
            <a:ext cx="2685714" cy="2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6190" y="2363498"/>
            <a:ext cx="1161905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4761" y="2773323"/>
            <a:ext cx="800000" cy="2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62857" y="2773323"/>
            <a:ext cx="4171428" cy="247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296735"/>
            <a:ext cx="10800000" cy="324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2067298" y="4564907"/>
            <a:ext cx="7295238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2029203" y="4974918"/>
            <a:ext cx="8590475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5486346" y="5403999"/>
            <a:ext cx="200000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1124490"/>
            <a:ext cx="219047" cy="20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1428" y="3364197"/>
            <a:ext cx="780953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7619" y="3869322"/>
            <a:ext cx="542857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142" y="4298202"/>
            <a:ext cx="1019047" cy="22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8095" y="4288671"/>
            <a:ext cx="1085713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3333" y="4698490"/>
            <a:ext cx="580952" cy="22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00952" y="4708021"/>
            <a:ext cx="1600000" cy="228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72380" y="5108309"/>
            <a:ext cx="1685714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62857" y="5108309"/>
            <a:ext cx="400000" cy="25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2023-12-25T14:01:46Z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