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2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0360" y="2457450"/>
            <a:ext cx="6431280" cy="1943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127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19044" y="2155654"/>
            <a:ext cx="219047" cy="2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9624060" y="1484630"/>
            <a:ext cx="1320165" cy="6959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7463790" y="1484630"/>
            <a:ext cx="673100" cy="6959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2336165" y="2564765"/>
            <a:ext cx="1290955" cy="76073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2567305" y="3325495"/>
            <a:ext cx="673100" cy="6959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3">
            <a:grayscl/>
          </a:blip>
          <a:stretch>
            <a:fillRect/>
          </a:stretch>
        </p:blipFill>
        <p:spPr>
          <a:xfrm>
            <a:off x="5663565" y="3325495"/>
            <a:ext cx="704215" cy="6959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7103745" y="3284855"/>
            <a:ext cx="1290955" cy="760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4990" y="1480185"/>
            <a:ext cx="40513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3063608"/>
            <a:ext cx="304761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6666" y="3808565"/>
            <a:ext cx="304761" cy="2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1904" y="1534177"/>
            <a:ext cx="1057142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15238" y="1896257"/>
            <a:ext cx="1066666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5238" y="2277394"/>
            <a:ext cx="1076190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48571" y="1943899"/>
            <a:ext cx="219047" cy="1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58095" y="2325036"/>
            <a:ext cx="200000" cy="1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77142" y="2696644"/>
            <a:ext cx="552380" cy="20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81904" y="3449390"/>
            <a:ext cx="361904" cy="190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800" y="3788860"/>
            <a:ext cx="10800000" cy="191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243847" y="3846018"/>
            <a:ext cx="6257142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7205752" y="4217548"/>
            <a:ext cx="514285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8491466" y="4217548"/>
            <a:ext cx="571428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615440" y="4919345"/>
            <a:ext cx="1025652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1329561" y="5351193"/>
            <a:ext cx="9933333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