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2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73930" y="2967990"/>
            <a:ext cx="2644140" cy="9220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72380" y="2326453"/>
            <a:ext cx="2238095" cy="2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81904" y="2851065"/>
            <a:ext cx="2247620" cy="257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72380" y="3375677"/>
            <a:ext cx="2257142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6190" y="4415363"/>
            <a:ext cx="1561904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7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86666" y="4110134"/>
            <a:ext cx="819047" cy="247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24761" y="4110134"/>
            <a:ext cx="1076190" cy="228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62857" y="1086496"/>
            <a:ext cx="1990476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348571" y="1086496"/>
            <a:ext cx="1866666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8095" y="1573108"/>
            <a:ext cx="1847619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00952" y="1573108"/>
            <a:ext cx="2076190" cy="23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67619" y="1563567"/>
            <a:ext cx="1600000" cy="257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72380" y="2555874"/>
            <a:ext cx="200000" cy="190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1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43809" y="2219961"/>
            <a:ext cx="7885714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696282"/>
            <a:ext cx="8114285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6190" y="3182129"/>
            <a:ext cx="8114285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6190" y="3658450"/>
            <a:ext cx="3390476" cy="257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2023-12-25T16:10:15Z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