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1" r:id="rId8"/>
    <p:sldId id="350" r:id="rId9"/>
    <p:sldId id="349" r:id="rId10"/>
    <p:sldId id="348" r:id="rId11"/>
    <p:sldId id="347" r:id="rId12"/>
    <p:sldId id="345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3" r:id="rId24"/>
    <p:sldId id="332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9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" Type="http://schemas.openxmlformats.org/officeDocument/2006/relationships/tags" Target="../tags/tag4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tags" Target="../tags/tag6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tags" Target="../tags/tag7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tags" Target="../tags/tag8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918970" y="2690495"/>
            <a:ext cx="8353425" cy="14763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684980"/>
            <a:ext cx="10800000" cy="4082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20005" y="2230358"/>
            <a:ext cx="7104761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72590" y="4122420"/>
            <a:ext cx="9893935" cy="530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653095"/>
            <a:ext cx="10800000" cy="2139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691640" y="6151245"/>
            <a:ext cx="3190875" cy="440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3079864"/>
            <a:ext cx="9647618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24915" y="3670300"/>
            <a:ext cx="1021842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965" y="4375785"/>
            <a:ext cx="10191115" cy="478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24915" y="5048250"/>
            <a:ext cx="10219055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53490" y="5681345"/>
            <a:ext cx="8448040" cy="488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801978"/>
            <a:ext cx="304762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43809" y="3147115"/>
            <a:ext cx="295238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53333" y="3824453"/>
            <a:ext cx="276190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96190" y="4501792"/>
            <a:ext cx="333333" cy="286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43809" y="5131430"/>
            <a:ext cx="1276191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86666" y="5131430"/>
            <a:ext cx="828571" cy="372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910476" y="5150510"/>
            <a:ext cx="352380" cy="352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34285" y="5808769"/>
            <a:ext cx="828571" cy="362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10476" y="5808769"/>
            <a:ext cx="1171428" cy="381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48"/>
          <a:stretch>
            <a:fillRect/>
          </a:stretch>
        </p:blipFill>
        <p:spPr>
          <a:xfrm>
            <a:off x="720090" y="972185"/>
            <a:ext cx="10800000" cy="5506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356425"/>
            <a:ext cx="10800000" cy="26587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/>
          <a:stretch>
            <a:fillRect/>
          </a:stretch>
        </p:blipFill>
        <p:spPr>
          <a:xfrm>
            <a:off x="695960" y="1196525"/>
            <a:ext cx="10800000" cy="2072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1831270"/>
            <a:ext cx="7190476" cy="39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4761" y="2518686"/>
            <a:ext cx="609523" cy="362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00952" y="3187008"/>
            <a:ext cx="3847619" cy="39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58095" y="1143717"/>
            <a:ext cx="295238" cy="2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20000" y="1229334"/>
            <a:ext cx="828571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1428" y="1906027"/>
            <a:ext cx="2009523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0080" y="1809750"/>
            <a:ext cx="139001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34285" y="1906027"/>
            <a:ext cx="2076191" cy="381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24761" y="2601783"/>
            <a:ext cx="1247619" cy="362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39047" y="3268946"/>
            <a:ext cx="809523" cy="371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891428" y="3288008"/>
            <a:ext cx="438095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91590" y="3827145"/>
            <a:ext cx="3293745" cy="528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472380" y="3955170"/>
            <a:ext cx="866665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48571" y="2011116"/>
            <a:ext cx="304761" cy="29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0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8"/>
          <a:stretch>
            <a:fillRect/>
          </a:stretch>
        </p:blipFill>
        <p:spPr>
          <a:xfrm>
            <a:off x="1487805" y="980440"/>
            <a:ext cx="10032365" cy="64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461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4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68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9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8"/>
          <a:stretch>
            <a:fillRect/>
          </a:stretch>
        </p:blipFill>
        <p:spPr>
          <a:xfrm>
            <a:off x="695960" y="1484630"/>
            <a:ext cx="10800080" cy="4104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132145"/>
            <a:ext cx="10800000" cy="26281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740"/>
          <a:stretch>
            <a:fillRect/>
          </a:stretch>
        </p:blipFill>
        <p:spPr>
          <a:xfrm>
            <a:off x="695325" y="1484815"/>
            <a:ext cx="10800080" cy="433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2592916"/>
            <a:ext cx="1085714" cy="305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9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28509" y="1793567"/>
            <a:ext cx="739668" cy="279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76932" y="4944413"/>
            <a:ext cx="9155644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89355" y="5436870"/>
            <a:ext cx="9858375" cy="518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43179" y="6226420"/>
            <a:ext cx="7685330" cy="370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43809" y="2470389"/>
            <a:ext cx="9609523" cy="381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57605" y="3013710"/>
            <a:ext cx="10363200" cy="515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34440" y="3683000"/>
            <a:ext cx="10219690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43965" y="4398645"/>
            <a:ext cx="7051675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5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85" y="1715623"/>
            <a:ext cx="857142" cy="38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34285" y="1725157"/>
            <a:ext cx="838095" cy="34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34285" y="2402045"/>
            <a:ext cx="819047" cy="371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05714" y="3078933"/>
            <a:ext cx="847619" cy="34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53333" y="3765355"/>
            <a:ext cx="857142" cy="362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39047" y="4442243"/>
            <a:ext cx="857142" cy="34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29523" y="4413642"/>
            <a:ext cx="809522" cy="390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4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28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26013" y="1679657"/>
            <a:ext cx="378424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17203" y="1679657"/>
            <a:ext cx="378424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6013" y="2272114"/>
            <a:ext cx="37842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1145" y="2280342"/>
            <a:ext cx="353744" cy="279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3006" y="2872800"/>
            <a:ext cx="378424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71685" y="2881028"/>
            <a:ext cx="32906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72812" y="3432342"/>
            <a:ext cx="1489017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17981" y="4016571"/>
            <a:ext cx="1423204" cy="320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92265" y="4349115"/>
            <a:ext cx="175450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05523" y="5769257"/>
            <a:ext cx="1447884" cy="3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738"/>
          <a:stretch>
            <a:fillRect/>
          </a:stretch>
        </p:blipFill>
        <p:spPr>
          <a:xfrm>
            <a:off x="1199515" y="692785"/>
            <a:ext cx="9202420" cy="468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14062" y="2081824"/>
            <a:ext cx="227221" cy="243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07"/>
          <a:stretch>
            <a:fillRect/>
          </a:stretch>
        </p:blipFill>
        <p:spPr>
          <a:xfrm>
            <a:off x="6096000" y="5294630"/>
            <a:ext cx="5400765" cy="130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259"/>
          <a:stretch>
            <a:fillRect/>
          </a:stretch>
        </p:blipFill>
        <p:spPr>
          <a:xfrm>
            <a:off x="47625" y="5516880"/>
            <a:ext cx="9202420" cy="107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6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1153203"/>
            <a:ext cx="295238" cy="295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4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7142" y="1057806"/>
            <a:ext cx="295238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58095" y="1286441"/>
            <a:ext cx="333333" cy="28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910476" y="1153259"/>
            <a:ext cx="295238" cy="305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2023-12-25T08:25:21Z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