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image" Target="../media/image7.png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5" Type="http://schemas.openxmlformats.org/officeDocument/2006/relationships/slideLayout" Target="../slideLayouts/slideLayout1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587240" y="2396490"/>
            <a:ext cx="3017520" cy="2065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5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952" y="1124562"/>
            <a:ext cx="219047" cy="200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060390"/>
            <a:ext cx="10800000" cy="377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2435860" y="2573020"/>
            <a:ext cx="718185" cy="7169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7871460" y="2593975"/>
            <a:ext cx="1310640" cy="69596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1125220" y="3289935"/>
            <a:ext cx="1310640" cy="7239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154045" y="3293110"/>
            <a:ext cx="718185" cy="71691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7151370" y="3293110"/>
            <a:ext cx="662305" cy="71691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9887585" y="3334385"/>
            <a:ext cx="1299210" cy="67564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9239885" y="4063365"/>
            <a:ext cx="1299210" cy="69723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5">
            <a:grayscl/>
          </a:blip>
          <a:stretch>
            <a:fillRect/>
          </a:stretch>
        </p:blipFill>
        <p:spPr>
          <a:xfrm>
            <a:off x="3623310" y="4760595"/>
            <a:ext cx="674370" cy="71691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7">
            <a:grayscl/>
          </a:blip>
          <a:stretch>
            <a:fillRect/>
          </a:stretch>
        </p:blipFill>
        <p:spPr>
          <a:xfrm>
            <a:off x="9239885" y="4760595"/>
            <a:ext cx="1299210" cy="697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39047" y="1610430"/>
            <a:ext cx="219047" cy="200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15238" y="2363207"/>
            <a:ext cx="209523" cy="190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1906100"/>
            <a:ext cx="1057142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571" y="1906100"/>
            <a:ext cx="1590476" cy="23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05714" y="2659100"/>
            <a:ext cx="1580952" cy="247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8095" y="3402568"/>
            <a:ext cx="3276190" cy="257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8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1897614"/>
            <a:ext cx="542857" cy="229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91428" y="1888072"/>
            <a:ext cx="542857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24761" y="1888072"/>
            <a:ext cx="3152381" cy="25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81904" y="2269769"/>
            <a:ext cx="4704761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81904" y="3042705"/>
            <a:ext cx="200000" cy="190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91428" y="3767928"/>
            <a:ext cx="4028571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