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2" r:id="rId6"/>
    <p:sldId id="329" r:id="rId7"/>
    <p:sldId id="328" r:id="rId8"/>
    <p:sldId id="327" r:id="rId9"/>
    <p:sldId id="326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5.xml"/><Relationship Id="rId3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58440" y="2907030"/>
            <a:ext cx="6675120" cy="10439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6605"/>
            <a:ext cx="10800000" cy="137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764990"/>
            <a:ext cx="10800000" cy="379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225" y="4555305"/>
            <a:ext cx="10800000" cy="1891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4760"/>
            <a:ext cx="10800000" cy="1323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5373185"/>
            <a:ext cx="10800000" cy="92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0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156650"/>
            <a:ext cx="10800000" cy="157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2023-12-25T16:02:15Z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