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90010" y="2762250"/>
            <a:ext cx="441198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1124774"/>
            <a:ext cx="238095" cy="190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7619" y="2662072"/>
            <a:ext cx="219047" cy="20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5714" y="2105565"/>
            <a:ext cx="1057142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48571" y="2105565"/>
            <a:ext cx="2342857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05714" y="3020039"/>
            <a:ext cx="1333333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24761" y="3010513"/>
            <a:ext cx="2095238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05714" y="3924986"/>
            <a:ext cx="1333333" cy="238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62857" y="3915460"/>
            <a:ext cx="2371428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5325"/>
            <a:ext cx="10800000" cy="374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9365" y="2381885"/>
            <a:ext cx="3594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910476" y="2974771"/>
            <a:ext cx="238094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3432529"/>
            <a:ext cx="209523" cy="190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4285" y="4338508"/>
            <a:ext cx="209523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586420"/>
            <a:ext cx="10800000" cy="203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362536" y="5322243"/>
            <a:ext cx="1295238" cy="25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343489" y="5322243"/>
            <a:ext cx="1190476" cy="24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1172060" y="5790494"/>
            <a:ext cx="247619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0343489" y="5790494"/>
            <a:ext cx="1066666" cy="23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172060" y="6249189"/>
            <a:ext cx="266666" cy="219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2086346" y="6239633"/>
            <a:ext cx="1323809" cy="24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7890" y="2104390"/>
            <a:ext cx="329565" cy="252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77142" y="2586427"/>
            <a:ext cx="1209523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380" y="2586427"/>
            <a:ext cx="1095238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3035410"/>
            <a:ext cx="1133333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3493945"/>
            <a:ext cx="1085714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2023-12-25T14:18:13Z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