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image" Target="../media/image7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55820" y="2952750"/>
            <a:ext cx="288036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20000" y="1974551"/>
            <a:ext cx="1371428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67619" y="1965003"/>
            <a:ext cx="1619047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15238" y="2461504"/>
            <a:ext cx="2333333" cy="25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0000" y="2461504"/>
            <a:ext cx="1085714" cy="25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4285" y="3464056"/>
            <a:ext cx="2171428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00952" y="3712307"/>
            <a:ext cx="2219047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9523" y="3951009"/>
            <a:ext cx="2628571" cy="25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10800000" cy="465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48571" y="2408617"/>
            <a:ext cx="523809" cy="1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809" y="2399087"/>
            <a:ext cx="571428" cy="219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1428" y="3380713"/>
            <a:ext cx="1857141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8095" y="3876291"/>
            <a:ext cx="1695238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2857" y="4371869"/>
            <a:ext cx="828571" cy="2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13"/>
          <a:stretch>
            <a:fillRect/>
          </a:stretch>
        </p:blipFill>
        <p:spPr>
          <a:xfrm>
            <a:off x="191135" y="5525135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87"/>
          <a:stretch>
            <a:fillRect/>
          </a:stretch>
        </p:blipFill>
        <p:spPr>
          <a:xfrm>
            <a:off x="767715" y="1413060"/>
            <a:ext cx="10800080" cy="155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053" y="2535004"/>
            <a:ext cx="6742857" cy="25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60" y="2996380"/>
            <a:ext cx="10800000" cy="238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647621" y="3091809"/>
            <a:ext cx="209523" cy="2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05714" y="2326133"/>
            <a:ext cx="819047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9523" y="2307061"/>
            <a:ext cx="4571428" cy="25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